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0" r:id="rId4"/>
  </p:sldMasterIdLst>
  <p:notesMasterIdLst>
    <p:notesMasterId r:id="rId28"/>
  </p:notesMasterIdLst>
  <p:handoutMasterIdLst>
    <p:handoutMasterId r:id="rId29"/>
  </p:handoutMasterIdLst>
  <p:sldIdLst>
    <p:sldId id="263" r:id="rId5"/>
    <p:sldId id="270" r:id="rId6"/>
    <p:sldId id="289" r:id="rId7"/>
    <p:sldId id="271" r:id="rId8"/>
    <p:sldId id="285" r:id="rId9"/>
    <p:sldId id="286" r:id="rId10"/>
    <p:sldId id="287" r:id="rId11"/>
    <p:sldId id="288" r:id="rId12"/>
    <p:sldId id="290" r:id="rId13"/>
    <p:sldId id="273" r:id="rId14"/>
    <p:sldId id="274" r:id="rId15"/>
    <p:sldId id="275" r:id="rId16"/>
    <p:sldId id="277" r:id="rId17"/>
    <p:sldId id="278" r:id="rId18"/>
    <p:sldId id="291" r:id="rId19"/>
    <p:sldId id="279" r:id="rId20"/>
    <p:sldId id="276" r:id="rId21"/>
    <p:sldId id="280" r:id="rId22"/>
    <p:sldId id="292" r:id="rId23"/>
    <p:sldId id="281" r:id="rId24"/>
    <p:sldId id="282" r:id="rId25"/>
    <p:sldId id="283" r:id="rId26"/>
    <p:sldId id="293" r:id="rId27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68705DC-BDA2-4E7A-BF07-FA7321806A7A}">
          <p14:sldIdLst>
            <p14:sldId id="263"/>
            <p14:sldId id="270"/>
            <p14:sldId id="289"/>
            <p14:sldId id="271"/>
            <p14:sldId id="285"/>
            <p14:sldId id="286"/>
            <p14:sldId id="287"/>
            <p14:sldId id="288"/>
            <p14:sldId id="290"/>
            <p14:sldId id="273"/>
            <p14:sldId id="274"/>
            <p14:sldId id="275"/>
            <p14:sldId id="277"/>
            <p14:sldId id="278"/>
            <p14:sldId id="291"/>
            <p14:sldId id="279"/>
            <p14:sldId id="276"/>
            <p14:sldId id="280"/>
            <p14:sldId id="292"/>
            <p14:sldId id="281"/>
            <p14:sldId id="282"/>
            <p14:sldId id="283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E9"/>
    <a:srgbClr val="B6BAAF"/>
    <a:srgbClr val="805286"/>
    <a:srgbClr val="B45E2F"/>
    <a:srgbClr val="E6E4D8"/>
    <a:srgbClr val="E6EFCE"/>
    <a:srgbClr val="000000"/>
    <a:srgbClr val="149B9C"/>
    <a:srgbClr val="00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B6D0B-FEB1-4512-93E5-ED1D051B78A2}" v="1294" dt="2023-10-18T16:09:21.676"/>
    <p1510:client id="{6A398402-11C5-4716-9D5D-A5A28421FC9B}" v="2459" dt="2023-10-18T14:12:53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Miller Morneau" userId="1f875e4d-6e3c-4f7a-bfa2-4cfcd1c9ff10" providerId="ADAL" clId="{137DF524-201C-4D8C-AA1F-0FF16433CEDE}"/>
    <pc:docChg chg="undo custSel modSld">
      <pc:chgData name="Shawn Miller Morneau" userId="1f875e4d-6e3c-4f7a-bfa2-4cfcd1c9ff10" providerId="ADAL" clId="{137DF524-201C-4D8C-AA1F-0FF16433CEDE}" dt="2023-10-16T19:39:40.853" v="153" actId="22"/>
      <pc:docMkLst>
        <pc:docMk/>
      </pc:docMkLst>
      <pc:sldChg chg="modSp mod">
        <pc:chgData name="Shawn Miller Morneau" userId="1f875e4d-6e3c-4f7a-bfa2-4cfcd1c9ff10" providerId="ADAL" clId="{137DF524-201C-4D8C-AA1F-0FF16433CEDE}" dt="2023-10-16T17:46:03.669" v="98" actId="20577"/>
        <pc:sldMkLst>
          <pc:docMk/>
          <pc:sldMk cId="2683330471" sldId="270"/>
        </pc:sldMkLst>
        <pc:spChg chg="mod">
          <ac:chgData name="Shawn Miller Morneau" userId="1f875e4d-6e3c-4f7a-bfa2-4cfcd1c9ff10" providerId="ADAL" clId="{137DF524-201C-4D8C-AA1F-0FF16433CEDE}" dt="2023-10-16T17:46:03.669" v="98" actId="20577"/>
          <ac:spMkLst>
            <pc:docMk/>
            <pc:sldMk cId="2683330471" sldId="270"/>
            <ac:spMk id="7" creationId="{D56D9081-D33B-C961-7CC6-79A9F30C13E5}"/>
          </ac:spMkLst>
        </pc:spChg>
      </pc:sldChg>
      <pc:sldChg chg="addSp delSp modSp mod modNotesTx">
        <pc:chgData name="Shawn Miller Morneau" userId="1f875e4d-6e3c-4f7a-bfa2-4cfcd1c9ff10" providerId="ADAL" clId="{137DF524-201C-4D8C-AA1F-0FF16433CEDE}" dt="2023-10-16T18:47:03.741" v="152" actId="20577"/>
        <pc:sldMkLst>
          <pc:docMk/>
          <pc:sldMk cId="4006732709" sldId="273"/>
        </pc:sldMkLst>
        <pc:spChg chg="del mod">
          <ac:chgData name="Shawn Miller Morneau" userId="1f875e4d-6e3c-4f7a-bfa2-4cfcd1c9ff10" providerId="ADAL" clId="{137DF524-201C-4D8C-AA1F-0FF16433CEDE}" dt="2023-10-16T18:44:32.152" v="137" actId="22"/>
          <ac:spMkLst>
            <pc:docMk/>
            <pc:sldMk cId="4006732709" sldId="273"/>
            <ac:spMk id="3" creationId="{D9F58966-C77C-C84E-8B54-9262F41E8C33}"/>
          </ac:spMkLst>
        </pc:spChg>
        <pc:spChg chg="add del mod">
          <ac:chgData name="Shawn Miller Morneau" userId="1f875e4d-6e3c-4f7a-bfa2-4cfcd1c9ff10" providerId="ADAL" clId="{137DF524-201C-4D8C-AA1F-0FF16433CEDE}" dt="2023-10-16T18:46:23.481" v="149" actId="478"/>
          <ac:spMkLst>
            <pc:docMk/>
            <pc:sldMk cId="4006732709" sldId="273"/>
            <ac:spMk id="6" creationId="{39F4252C-76CF-C597-1919-3BAF7139DC01}"/>
          </ac:spMkLst>
        </pc:spChg>
        <pc:picChg chg="add del mod ord">
          <ac:chgData name="Shawn Miller Morneau" userId="1f875e4d-6e3c-4f7a-bfa2-4cfcd1c9ff10" providerId="ADAL" clId="{137DF524-201C-4D8C-AA1F-0FF16433CEDE}" dt="2023-10-16T18:46:03.885" v="143" actId="478"/>
          <ac:picMkLst>
            <pc:docMk/>
            <pc:sldMk cId="4006732709" sldId="273"/>
            <ac:picMk id="5" creationId="{7470A1E5-9381-D949-A562-F3FBF719BD25}"/>
          </ac:picMkLst>
        </pc:picChg>
        <pc:picChg chg="add mod">
          <ac:chgData name="Shawn Miller Morneau" userId="1f875e4d-6e3c-4f7a-bfa2-4cfcd1c9ff10" providerId="ADAL" clId="{137DF524-201C-4D8C-AA1F-0FF16433CEDE}" dt="2023-10-16T18:46:18.204" v="148" actId="1076"/>
          <ac:picMkLst>
            <pc:docMk/>
            <pc:sldMk cId="4006732709" sldId="273"/>
            <ac:picMk id="8" creationId="{651812DF-E56B-048E-8DB3-C540D08FBE82}"/>
          </ac:picMkLst>
        </pc:picChg>
      </pc:sldChg>
      <pc:sldChg chg="addSp mod">
        <pc:chgData name="Shawn Miller Morneau" userId="1f875e4d-6e3c-4f7a-bfa2-4cfcd1c9ff10" providerId="ADAL" clId="{137DF524-201C-4D8C-AA1F-0FF16433CEDE}" dt="2023-10-16T19:39:40.853" v="153" actId="22"/>
        <pc:sldMkLst>
          <pc:docMk/>
          <pc:sldMk cId="1706037692" sldId="274"/>
        </pc:sldMkLst>
        <pc:picChg chg="add">
          <ac:chgData name="Shawn Miller Morneau" userId="1f875e4d-6e3c-4f7a-bfa2-4cfcd1c9ff10" providerId="ADAL" clId="{137DF524-201C-4D8C-AA1F-0FF16433CEDE}" dt="2023-10-16T19:39:40.853" v="153" actId="22"/>
          <ac:picMkLst>
            <pc:docMk/>
            <pc:sldMk cId="1706037692" sldId="274"/>
            <ac:picMk id="5" creationId="{54FB521C-CB58-A117-041A-87E374A7D187}"/>
          </ac:picMkLst>
        </pc:picChg>
      </pc:sldChg>
      <pc:sldChg chg="modSp mod">
        <pc:chgData name="Shawn Miller Morneau" userId="1f875e4d-6e3c-4f7a-bfa2-4cfcd1c9ff10" providerId="ADAL" clId="{137DF524-201C-4D8C-AA1F-0FF16433CEDE}" dt="2023-10-16T17:39:00.852" v="42" actId="20577"/>
        <pc:sldMkLst>
          <pc:docMk/>
          <pc:sldMk cId="3176194319" sldId="287"/>
        </pc:sldMkLst>
        <pc:spChg chg="mod">
          <ac:chgData name="Shawn Miller Morneau" userId="1f875e4d-6e3c-4f7a-bfa2-4cfcd1c9ff10" providerId="ADAL" clId="{137DF524-201C-4D8C-AA1F-0FF16433CEDE}" dt="2023-10-16T17:39:00.852" v="42" actId="20577"/>
          <ac:spMkLst>
            <pc:docMk/>
            <pc:sldMk cId="3176194319" sldId="287"/>
            <ac:spMk id="6" creationId="{BB1DD430-11DA-7C00-6391-0CC69674A8EC}"/>
          </ac:spMkLst>
        </pc:spChg>
      </pc:sldChg>
      <pc:sldChg chg="modSp mod">
        <pc:chgData name="Shawn Miller Morneau" userId="1f875e4d-6e3c-4f7a-bfa2-4cfcd1c9ff10" providerId="ADAL" clId="{137DF524-201C-4D8C-AA1F-0FF16433CEDE}" dt="2023-10-16T18:43:05.113" v="135" actId="20577"/>
        <pc:sldMkLst>
          <pc:docMk/>
          <pc:sldMk cId="3290108803" sldId="289"/>
        </pc:sldMkLst>
        <pc:spChg chg="mod">
          <ac:chgData name="Shawn Miller Morneau" userId="1f875e4d-6e3c-4f7a-bfa2-4cfcd1c9ff10" providerId="ADAL" clId="{137DF524-201C-4D8C-AA1F-0FF16433CEDE}" dt="2023-10-16T18:43:05.113" v="135" actId="20577"/>
          <ac:spMkLst>
            <pc:docMk/>
            <pc:sldMk cId="3290108803" sldId="289"/>
            <ac:spMk id="5" creationId="{92C835AD-03D0-15BE-6CAE-6F202F9A1DEA}"/>
          </ac:spMkLst>
        </pc:spChg>
      </pc:sldChg>
    </pc:docChg>
  </pc:docChgLst>
  <pc:docChgLst>
    <pc:chgData name="Shawn Miller Morneau" userId="1f875e4d-6e3c-4f7a-bfa2-4cfcd1c9ff10" providerId="ADAL" clId="{6A398402-11C5-4716-9D5D-A5A28421FC9B}"/>
    <pc:docChg chg="undo redo custSel addSld delSld modSld sldOrd addSection delSection modSection">
      <pc:chgData name="Shawn Miller Morneau" userId="1f875e4d-6e3c-4f7a-bfa2-4cfcd1c9ff10" providerId="ADAL" clId="{6A398402-11C5-4716-9D5D-A5A28421FC9B}" dt="2023-10-18T14:12:53.537" v="2437" actId="20577"/>
      <pc:docMkLst>
        <pc:docMk/>
      </pc:docMkLst>
      <pc:sldChg chg="modSp mod modNotesTx">
        <pc:chgData name="Shawn Miller Morneau" userId="1f875e4d-6e3c-4f7a-bfa2-4cfcd1c9ff10" providerId="ADAL" clId="{6A398402-11C5-4716-9D5D-A5A28421FC9B}" dt="2023-10-18T14:09:03.841" v="2418" actId="20577"/>
        <pc:sldMkLst>
          <pc:docMk/>
          <pc:sldMk cId="2683330471" sldId="270"/>
        </pc:sldMkLst>
        <pc:spChg chg="mod">
          <ac:chgData name="Shawn Miller Morneau" userId="1f875e4d-6e3c-4f7a-bfa2-4cfcd1c9ff10" providerId="ADAL" clId="{6A398402-11C5-4716-9D5D-A5A28421FC9B}" dt="2023-10-15T19:01:07.165" v="209" actId="20577"/>
          <ac:spMkLst>
            <pc:docMk/>
            <pc:sldMk cId="2683330471" sldId="270"/>
            <ac:spMk id="2" creationId="{7632FE86-992B-6946-A8AA-EDDA67DB3303}"/>
          </ac:spMkLst>
        </pc:spChg>
      </pc:sldChg>
      <pc:sldChg chg="addSp delSp modSp mod modNotesTx">
        <pc:chgData name="Shawn Miller Morneau" userId="1f875e4d-6e3c-4f7a-bfa2-4cfcd1c9ff10" providerId="ADAL" clId="{6A398402-11C5-4716-9D5D-A5A28421FC9B}" dt="2023-10-18T14:09:58.056" v="2429" actId="20577"/>
        <pc:sldMkLst>
          <pc:docMk/>
          <pc:sldMk cId="926215642" sldId="271"/>
        </pc:sldMkLst>
        <pc:spChg chg="mod">
          <ac:chgData name="Shawn Miller Morneau" userId="1f875e4d-6e3c-4f7a-bfa2-4cfcd1c9ff10" providerId="ADAL" clId="{6A398402-11C5-4716-9D5D-A5A28421FC9B}" dt="2023-10-15T18:52:37.149" v="51" actId="20577"/>
          <ac:spMkLst>
            <pc:docMk/>
            <pc:sldMk cId="926215642" sldId="271"/>
            <ac:spMk id="2" creationId="{E461F33B-37D3-C94F-BDCE-E96656DBF7C7}"/>
          </ac:spMkLst>
        </pc:spChg>
        <pc:spChg chg="del mod">
          <ac:chgData name="Shawn Miller Morneau" userId="1f875e4d-6e3c-4f7a-bfa2-4cfcd1c9ff10" providerId="ADAL" clId="{6A398402-11C5-4716-9D5D-A5A28421FC9B}" dt="2023-10-15T18:53:31.158" v="52" actId="22"/>
          <ac:spMkLst>
            <pc:docMk/>
            <pc:sldMk cId="926215642" sldId="271"/>
            <ac:spMk id="3" creationId="{34C7AC73-3E89-A841-95FC-6E1D0BFA41CE}"/>
          </ac:spMkLst>
        </pc:spChg>
        <pc:spChg chg="add mod">
          <ac:chgData name="Shawn Miller Morneau" userId="1f875e4d-6e3c-4f7a-bfa2-4cfcd1c9ff10" providerId="ADAL" clId="{6A398402-11C5-4716-9D5D-A5A28421FC9B}" dt="2023-10-15T18:55:53.478" v="70" actId="14100"/>
          <ac:spMkLst>
            <pc:docMk/>
            <pc:sldMk cId="926215642" sldId="271"/>
            <ac:spMk id="8" creationId="{4654F29F-1A9A-4892-354A-16D0FBA3B29D}"/>
          </ac:spMkLst>
        </pc:spChg>
        <pc:spChg chg="add mod">
          <ac:chgData name="Shawn Miller Morneau" userId="1f875e4d-6e3c-4f7a-bfa2-4cfcd1c9ff10" providerId="ADAL" clId="{6A398402-11C5-4716-9D5D-A5A28421FC9B}" dt="2023-10-15T18:59:38.426" v="154" actId="1076"/>
          <ac:spMkLst>
            <pc:docMk/>
            <pc:sldMk cId="926215642" sldId="271"/>
            <ac:spMk id="15" creationId="{C64B2A67-9C8D-5032-9F6E-ABFE9ED0BE1F}"/>
          </ac:spMkLst>
        </pc:spChg>
        <pc:picChg chg="add mod ord">
          <ac:chgData name="Shawn Miller Morneau" userId="1f875e4d-6e3c-4f7a-bfa2-4cfcd1c9ff10" providerId="ADAL" clId="{6A398402-11C5-4716-9D5D-A5A28421FC9B}" dt="2023-10-15T18:55:41.998" v="67" actId="14100"/>
          <ac:picMkLst>
            <pc:docMk/>
            <pc:sldMk cId="926215642" sldId="271"/>
            <ac:picMk id="5" creationId="{56B4A7B5-A8F8-AA5B-E2AE-F48CBDD83C01}"/>
          </ac:picMkLst>
        </pc:picChg>
        <pc:picChg chg="add mod">
          <ac:chgData name="Shawn Miller Morneau" userId="1f875e4d-6e3c-4f7a-bfa2-4cfcd1c9ff10" providerId="ADAL" clId="{6A398402-11C5-4716-9D5D-A5A28421FC9B}" dt="2023-10-15T18:55:24.943" v="65" actId="1076"/>
          <ac:picMkLst>
            <pc:docMk/>
            <pc:sldMk cId="926215642" sldId="271"/>
            <ac:picMk id="7" creationId="{1C4EEC1D-DC9A-D9E7-F091-72D03C0C4B6A}"/>
          </ac:picMkLst>
        </pc:picChg>
        <pc:cxnChg chg="add mod">
          <ac:chgData name="Shawn Miller Morneau" userId="1f875e4d-6e3c-4f7a-bfa2-4cfcd1c9ff10" providerId="ADAL" clId="{6A398402-11C5-4716-9D5D-A5A28421FC9B}" dt="2023-10-15T18:56:01.314" v="72" actId="14100"/>
          <ac:cxnSpMkLst>
            <pc:docMk/>
            <pc:sldMk cId="926215642" sldId="271"/>
            <ac:cxnSpMk id="10" creationId="{65102CB2-8B75-C220-ED07-855CA00AA836}"/>
          </ac:cxnSpMkLst>
        </pc:cxnChg>
        <pc:cxnChg chg="add mod">
          <ac:chgData name="Shawn Miller Morneau" userId="1f875e4d-6e3c-4f7a-bfa2-4cfcd1c9ff10" providerId="ADAL" clId="{6A398402-11C5-4716-9D5D-A5A28421FC9B}" dt="2023-10-15T18:56:09.652" v="74" actId="14100"/>
          <ac:cxnSpMkLst>
            <pc:docMk/>
            <pc:sldMk cId="926215642" sldId="271"/>
            <ac:cxnSpMk id="12" creationId="{3A7DF391-9A1A-2255-54C1-A3A90ABC858C}"/>
          </ac:cxnSpMkLst>
        </pc:cxnChg>
      </pc:sldChg>
      <pc:sldChg chg="modSp add mod ord">
        <pc:chgData name="Shawn Miller Morneau" userId="1f875e4d-6e3c-4f7a-bfa2-4cfcd1c9ff10" providerId="ADAL" clId="{6A398402-11C5-4716-9D5D-A5A28421FC9B}" dt="2023-10-15T19:01:39.047" v="264" actId="20577"/>
        <pc:sldMkLst>
          <pc:docMk/>
          <pc:sldMk cId="710082974" sldId="272"/>
        </pc:sldMkLst>
        <pc:spChg chg="mod">
          <ac:chgData name="Shawn Miller Morneau" userId="1f875e4d-6e3c-4f7a-bfa2-4cfcd1c9ff10" providerId="ADAL" clId="{6A398402-11C5-4716-9D5D-A5A28421FC9B}" dt="2023-10-15T19:01:39.047" v="264" actId="20577"/>
          <ac:spMkLst>
            <pc:docMk/>
            <pc:sldMk cId="710082974" sldId="272"/>
            <ac:spMk id="2" creationId="{7632FE86-992B-6946-A8AA-EDDA67DB3303}"/>
          </ac:spMkLst>
        </pc:spChg>
      </pc:sldChg>
      <pc:sldChg chg="modSp add mod">
        <pc:chgData name="Shawn Miller Morneau" userId="1f875e4d-6e3c-4f7a-bfa2-4cfcd1c9ff10" providerId="ADAL" clId="{6A398402-11C5-4716-9D5D-A5A28421FC9B}" dt="2023-10-15T19:03:21.301" v="302" actId="20577"/>
        <pc:sldMkLst>
          <pc:docMk/>
          <pc:sldMk cId="4006732709" sldId="273"/>
        </pc:sldMkLst>
        <pc:spChg chg="mod">
          <ac:chgData name="Shawn Miller Morneau" userId="1f875e4d-6e3c-4f7a-bfa2-4cfcd1c9ff10" providerId="ADAL" clId="{6A398402-11C5-4716-9D5D-A5A28421FC9B}" dt="2023-10-15T19:03:21.301" v="302" actId="20577"/>
          <ac:spMkLst>
            <pc:docMk/>
            <pc:sldMk cId="4006732709" sldId="273"/>
            <ac:spMk id="2" creationId="{7632FE86-992B-6946-A8AA-EDDA67DB3303}"/>
          </ac:spMkLst>
        </pc:spChg>
      </pc:sldChg>
      <pc:sldChg chg="addSp delSp modSp add mod modNotesTx">
        <pc:chgData name="Shawn Miller Morneau" userId="1f875e4d-6e3c-4f7a-bfa2-4cfcd1c9ff10" providerId="ADAL" clId="{6A398402-11C5-4716-9D5D-A5A28421FC9B}" dt="2023-10-18T14:11:17.951" v="2434" actId="20577"/>
        <pc:sldMkLst>
          <pc:docMk/>
          <pc:sldMk cId="1706037692" sldId="274"/>
        </pc:sldMkLst>
        <pc:spChg chg="mod">
          <ac:chgData name="Shawn Miller Morneau" userId="1f875e4d-6e3c-4f7a-bfa2-4cfcd1c9ff10" providerId="ADAL" clId="{6A398402-11C5-4716-9D5D-A5A28421FC9B}" dt="2023-10-15T19:04:02.607" v="322" actId="20577"/>
          <ac:spMkLst>
            <pc:docMk/>
            <pc:sldMk cId="1706037692" sldId="274"/>
            <ac:spMk id="2" creationId="{7632FE86-992B-6946-A8AA-EDDA67DB3303}"/>
          </ac:spMkLst>
        </pc:spChg>
        <pc:spChg chg="del">
          <ac:chgData name="Shawn Miller Morneau" userId="1f875e4d-6e3c-4f7a-bfa2-4cfcd1c9ff10" providerId="ADAL" clId="{6A398402-11C5-4716-9D5D-A5A28421FC9B}" dt="2023-10-16T21:36:28.546" v="1643" actId="478"/>
          <ac:spMkLst>
            <pc:docMk/>
            <pc:sldMk cId="1706037692" sldId="274"/>
            <ac:spMk id="3" creationId="{D9F58966-C77C-C84E-8B54-9262F41E8C33}"/>
          </ac:spMkLst>
        </pc:spChg>
        <pc:spChg chg="add del mod">
          <ac:chgData name="Shawn Miller Morneau" userId="1f875e4d-6e3c-4f7a-bfa2-4cfcd1c9ff10" providerId="ADAL" clId="{6A398402-11C5-4716-9D5D-A5A28421FC9B}" dt="2023-10-16T21:36:29.979" v="1644" actId="478"/>
          <ac:spMkLst>
            <pc:docMk/>
            <pc:sldMk cId="1706037692" sldId="274"/>
            <ac:spMk id="7" creationId="{6D534A75-90D7-9985-75DB-BC4FDACE1D2C}"/>
          </ac:spMkLst>
        </pc:spChg>
        <pc:spChg chg="add mod">
          <ac:chgData name="Shawn Miller Morneau" userId="1f875e4d-6e3c-4f7a-bfa2-4cfcd1c9ff10" providerId="ADAL" clId="{6A398402-11C5-4716-9D5D-A5A28421FC9B}" dt="2023-10-16T21:59:31.059" v="1707" actId="1076"/>
          <ac:spMkLst>
            <pc:docMk/>
            <pc:sldMk cId="1706037692" sldId="274"/>
            <ac:spMk id="9" creationId="{1683CD5C-3A2F-C781-1AE0-E5AE617A48DE}"/>
          </ac:spMkLst>
        </pc:spChg>
        <pc:spChg chg="add mod">
          <ac:chgData name="Shawn Miller Morneau" userId="1f875e4d-6e3c-4f7a-bfa2-4cfcd1c9ff10" providerId="ADAL" clId="{6A398402-11C5-4716-9D5D-A5A28421FC9B}" dt="2023-10-16T22:01:52.399" v="1730" actId="20577"/>
          <ac:spMkLst>
            <pc:docMk/>
            <pc:sldMk cId="1706037692" sldId="274"/>
            <ac:spMk id="10" creationId="{FE37694A-D6FB-5F50-A6FA-6B105887E26C}"/>
          </ac:spMkLst>
        </pc:spChg>
        <pc:spChg chg="add mod">
          <ac:chgData name="Shawn Miller Morneau" userId="1f875e4d-6e3c-4f7a-bfa2-4cfcd1c9ff10" providerId="ADAL" clId="{6A398402-11C5-4716-9D5D-A5A28421FC9B}" dt="2023-10-16T22:01:56.906" v="1732" actId="20577"/>
          <ac:spMkLst>
            <pc:docMk/>
            <pc:sldMk cId="1706037692" sldId="274"/>
            <ac:spMk id="11" creationId="{99489285-63EB-FC2B-870B-27E4ABFD100F}"/>
          </ac:spMkLst>
        </pc:spChg>
        <pc:picChg chg="del mod">
          <ac:chgData name="Shawn Miller Morneau" userId="1f875e4d-6e3c-4f7a-bfa2-4cfcd1c9ff10" providerId="ADAL" clId="{6A398402-11C5-4716-9D5D-A5A28421FC9B}" dt="2023-10-16T21:34:13.374" v="1642" actId="478"/>
          <ac:picMkLst>
            <pc:docMk/>
            <pc:sldMk cId="1706037692" sldId="274"/>
            <ac:picMk id="5" creationId="{54FB521C-CB58-A117-041A-87E374A7D187}"/>
          </ac:picMkLst>
        </pc:picChg>
        <pc:picChg chg="add del mod">
          <ac:chgData name="Shawn Miller Morneau" userId="1f875e4d-6e3c-4f7a-bfa2-4cfcd1c9ff10" providerId="ADAL" clId="{6A398402-11C5-4716-9D5D-A5A28421FC9B}" dt="2023-10-16T21:34:11.914" v="1641" actId="478"/>
          <ac:picMkLst>
            <pc:docMk/>
            <pc:sldMk cId="1706037692" sldId="274"/>
            <ac:picMk id="6" creationId="{7183D108-A51D-1DC3-5698-A054D3AF47A2}"/>
          </ac:picMkLst>
        </pc:picChg>
        <pc:picChg chg="add mod">
          <ac:chgData name="Shawn Miller Morneau" userId="1f875e4d-6e3c-4f7a-bfa2-4cfcd1c9ff10" providerId="ADAL" clId="{6A398402-11C5-4716-9D5D-A5A28421FC9B}" dt="2023-10-16T21:36:39.103" v="1648" actId="1076"/>
          <ac:picMkLst>
            <pc:docMk/>
            <pc:sldMk cId="1706037692" sldId="274"/>
            <ac:picMk id="8" creationId="{142ADE1B-0C5F-D474-A18A-F2AA46C9A6FE}"/>
          </ac:picMkLst>
        </pc:picChg>
      </pc:sldChg>
      <pc:sldChg chg="modSp add mod">
        <pc:chgData name="Shawn Miller Morneau" userId="1f875e4d-6e3c-4f7a-bfa2-4cfcd1c9ff10" providerId="ADAL" clId="{6A398402-11C5-4716-9D5D-A5A28421FC9B}" dt="2023-10-15T19:04:28.081" v="356" actId="20577"/>
        <pc:sldMkLst>
          <pc:docMk/>
          <pc:sldMk cId="3310642363" sldId="275"/>
        </pc:sldMkLst>
        <pc:spChg chg="mod">
          <ac:chgData name="Shawn Miller Morneau" userId="1f875e4d-6e3c-4f7a-bfa2-4cfcd1c9ff10" providerId="ADAL" clId="{6A398402-11C5-4716-9D5D-A5A28421FC9B}" dt="2023-10-15T19:04:28.081" v="356" actId="20577"/>
          <ac:spMkLst>
            <pc:docMk/>
            <pc:sldMk cId="3310642363" sldId="275"/>
            <ac:spMk id="2" creationId="{7632FE86-992B-6946-A8AA-EDDA67DB3303}"/>
          </ac:spMkLst>
        </pc:spChg>
      </pc:sldChg>
      <pc:sldChg chg="addSp delSp modSp add mod modClrScheme chgLayout">
        <pc:chgData name="Shawn Miller Morneau" userId="1f875e4d-6e3c-4f7a-bfa2-4cfcd1c9ff10" providerId="ADAL" clId="{6A398402-11C5-4716-9D5D-A5A28421FC9B}" dt="2023-10-18T14:08:10.195" v="2417" actId="1076"/>
        <pc:sldMkLst>
          <pc:docMk/>
          <pc:sldMk cId="157799789" sldId="276"/>
        </pc:sldMkLst>
        <pc:spChg chg="mod">
          <ac:chgData name="Shawn Miller Morneau" userId="1f875e4d-6e3c-4f7a-bfa2-4cfcd1c9ff10" providerId="ADAL" clId="{6A398402-11C5-4716-9D5D-A5A28421FC9B}" dt="2023-10-17T14:01:53.002" v="2191" actId="26606"/>
          <ac:spMkLst>
            <pc:docMk/>
            <pc:sldMk cId="157799789" sldId="276"/>
            <ac:spMk id="2" creationId="{7632FE86-992B-6946-A8AA-EDDA67DB3303}"/>
          </ac:spMkLst>
        </pc:spChg>
        <pc:spChg chg="del">
          <ac:chgData name="Shawn Miller Morneau" userId="1f875e4d-6e3c-4f7a-bfa2-4cfcd1c9ff10" providerId="ADAL" clId="{6A398402-11C5-4716-9D5D-A5A28421FC9B}" dt="2023-10-17T14:01:43.890" v="2186" actId="478"/>
          <ac:spMkLst>
            <pc:docMk/>
            <pc:sldMk cId="157799789" sldId="276"/>
            <ac:spMk id="3" creationId="{D9F58966-C77C-C84E-8B54-9262F41E8C33}"/>
          </ac:spMkLst>
        </pc:spChg>
        <pc:spChg chg="add del mod">
          <ac:chgData name="Shawn Miller Morneau" userId="1f875e4d-6e3c-4f7a-bfa2-4cfcd1c9ff10" providerId="ADAL" clId="{6A398402-11C5-4716-9D5D-A5A28421FC9B}" dt="2023-10-17T14:01:46.532" v="2187" actId="478"/>
          <ac:spMkLst>
            <pc:docMk/>
            <pc:sldMk cId="157799789" sldId="276"/>
            <ac:spMk id="5" creationId="{D02341AE-772F-67C2-00C5-9B62DFA0322B}"/>
          </ac:spMkLst>
        </pc:spChg>
        <pc:spChg chg="add del mod">
          <ac:chgData name="Shawn Miller Morneau" userId="1f875e4d-6e3c-4f7a-bfa2-4cfcd1c9ff10" providerId="ADAL" clId="{6A398402-11C5-4716-9D5D-A5A28421FC9B}" dt="2023-10-17T14:16:01.442" v="2295" actId="478"/>
          <ac:spMkLst>
            <pc:docMk/>
            <pc:sldMk cId="157799789" sldId="276"/>
            <ac:spMk id="7" creationId="{DD7C0CE9-CE33-DE49-5C41-7078D9927D4F}"/>
          </ac:spMkLst>
        </pc:spChg>
        <pc:picChg chg="add mod">
          <ac:chgData name="Shawn Miller Morneau" userId="1f875e4d-6e3c-4f7a-bfa2-4cfcd1c9ff10" providerId="ADAL" clId="{6A398402-11C5-4716-9D5D-A5A28421FC9B}" dt="2023-10-18T14:08:10.195" v="2417" actId="1076"/>
          <ac:picMkLst>
            <pc:docMk/>
            <pc:sldMk cId="157799789" sldId="276"/>
            <ac:picMk id="4" creationId="{A25AFCB4-1A1F-BDF4-59AB-FFF29420EA21}"/>
          </ac:picMkLst>
        </pc:picChg>
      </pc:sldChg>
      <pc:sldChg chg="addSp delSp modSp add mod">
        <pc:chgData name="Shawn Miller Morneau" userId="1f875e4d-6e3c-4f7a-bfa2-4cfcd1c9ff10" providerId="ADAL" clId="{6A398402-11C5-4716-9D5D-A5A28421FC9B}" dt="2023-10-17T21:53:32.695" v="2369" actId="207"/>
        <pc:sldMkLst>
          <pc:docMk/>
          <pc:sldMk cId="1682407249" sldId="277"/>
        </pc:sldMkLst>
        <pc:spChg chg="mod">
          <ac:chgData name="Shawn Miller Morneau" userId="1f875e4d-6e3c-4f7a-bfa2-4cfcd1c9ff10" providerId="ADAL" clId="{6A398402-11C5-4716-9D5D-A5A28421FC9B}" dt="2023-10-17T00:02:09.192" v="1931" actId="20577"/>
          <ac:spMkLst>
            <pc:docMk/>
            <pc:sldMk cId="1682407249" sldId="277"/>
            <ac:spMk id="2" creationId="{7632FE86-992B-6946-A8AA-EDDA67DB3303}"/>
          </ac:spMkLst>
        </pc:spChg>
        <pc:spChg chg="del">
          <ac:chgData name="Shawn Miller Morneau" userId="1f875e4d-6e3c-4f7a-bfa2-4cfcd1c9ff10" providerId="ADAL" clId="{6A398402-11C5-4716-9D5D-A5A28421FC9B}" dt="2023-10-16T23:47:46.629" v="1733" actId="478"/>
          <ac:spMkLst>
            <pc:docMk/>
            <pc:sldMk cId="1682407249" sldId="277"/>
            <ac:spMk id="3" creationId="{D9F58966-C77C-C84E-8B54-9262F41E8C33}"/>
          </ac:spMkLst>
        </pc:spChg>
        <pc:spChg chg="add del mod">
          <ac:chgData name="Shawn Miller Morneau" userId="1f875e4d-6e3c-4f7a-bfa2-4cfcd1c9ff10" providerId="ADAL" clId="{6A398402-11C5-4716-9D5D-A5A28421FC9B}" dt="2023-10-16T23:48:12.344" v="1736" actId="478"/>
          <ac:spMkLst>
            <pc:docMk/>
            <pc:sldMk cId="1682407249" sldId="277"/>
            <ac:spMk id="4" creationId="{3668F0DA-EA9C-59C2-744D-E089AB5EAF70}"/>
          </ac:spMkLst>
        </pc:spChg>
        <pc:spChg chg="add mod">
          <ac:chgData name="Shawn Miller Morneau" userId="1f875e4d-6e3c-4f7a-bfa2-4cfcd1c9ff10" providerId="ADAL" clId="{6A398402-11C5-4716-9D5D-A5A28421FC9B}" dt="2023-10-16T23:49:42.872" v="1777" actId="20577"/>
          <ac:spMkLst>
            <pc:docMk/>
            <pc:sldMk cId="1682407249" sldId="277"/>
            <ac:spMk id="5" creationId="{E41CC4B6-A160-2415-089B-FCE1D8D3DFC6}"/>
          </ac:spMkLst>
        </pc:spChg>
        <pc:spChg chg="add mod">
          <ac:chgData name="Shawn Miller Morneau" userId="1f875e4d-6e3c-4f7a-bfa2-4cfcd1c9ff10" providerId="ADAL" clId="{6A398402-11C5-4716-9D5D-A5A28421FC9B}" dt="2023-10-16T23:55:11.070" v="1804" actId="20577"/>
          <ac:spMkLst>
            <pc:docMk/>
            <pc:sldMk cId="1682407249" sldId="277"/>
            <ac:spMk id="6" creationId="{22EB905E-4700-FBB6-CFED-D09BBC0522C5}"/>
          </ac:spMkLst>
        </pc:spChg>
        <pc:spChg chg="add mod">
          <ac:chgData name="Shawn Miller Morneau" userId="1f875e4d-6e3c-4f7a-bfa2-4cfcd1c9ff10" providerId="ADAL" clId="{6A398402-11C5-4716-9D5D-A5A28421FC9B}" dt="2023-10-16T23:56:59.165" v="1831" actId="400"/>
          <ac:spMkLst>
            <pc:docMk/>
            <pc:sldMk cId="1682407249" sldId="277"/>
            <ac:spMk id="7" creationId="{833E5DFC-A470-8377-055A-825642ACF5D7}"/>
          </ac:spMkLst>
        </pc:spChg>
        <pc:spChg chg="add mod">
          <ac:chgData name="Shawn Miller Morneau" userId="1f875e4d-6e3c-4f7a-bfa2-4cfcd1c9ff10" providerId="ADAL" clId="{6A398402-11C5-4716-9D5D-A5A28421FC9B}" dt="2023-10-17T00:00:53.402" v="1907" actId="1076"/>
          <ac:spMkLst>
            <pc:docMk/>
            <pc:sldMk cId="1682407249" sldId="277"/>
            <ac:spMk id="8" creationId="{F2A46ABF-E64E-7AC9-0EDD-6CE0C425B661}"/>
          </ac:spMkLst>
        </pc:spChg>
        <pc:spChg chg="add mod">
          <ac:chgData name="Shawn Miller Morneau" userId="1f875e4d-6e3c-4f7a-bfa2-4cfcd1c9ff10" providerId="ADAL" clId="{6A398402-11C5-4716-9D5D-A5A28421FC9B}" dt="2023-10-17T21:53:32.695" v="2369" actId="207"/>
          <ac:spMkLst>
            <pc:docMk/>
            <pc:sldMk cId="1682407249" sldId="277"/>
            <ac:spMk id="9" creationId="{BA3D3A19-C47A-7438-6419-C7B157BED796}"/>
          </ac:spMkLst>
        </pc:spChg>
        <pc:spChg chg="add mod">
          <ac:chgData name="Shawn Miller Morneau" userId="1f875e4d-6e3c-4f7a-bfa2-4cfcd1c9ff10" providerId="ADAL" clId="{6A398402-11C5-4716-9D5D-A5A28421FC9B}" dt="2023-10-16T23:58:34.418" v="1872" actId="208"/>
          <ac:spMkLst>
            <pc:docMk/>
            <pc:sldMk cId="1682407249" sldId="277"/>
            <ac:spMk id="10" creationId="{975BE9B7-BECE-EB5B-667D-5CA6D1AE6AF7}"/>
          </ac:spMkLst>
        </pc:spChg>
      </pc:sldChg>
      <pc:sldChg chg="addSp delSp modSp add mod modNotesTx">
        <pc:chgData name="Shawn Miller Morneau" userId="1f875e4d-6e3c-4f7a-bfa2-4cfcd1c9ff10" providerId="ADAL" clId="{6A398402-11C5-4716-9D5D-A5A28421FC9B}" dt="2023-10-18T14:11:46.615" v="2435" actId="20577"/>
        <pc:sldMkLst>
          <pc:docMk/>
          <pc:sldMk cId="476131906" sldId="278"/>
        </pc:sldMkLst>
        <pc:spChg chg="mod">
          <ac:chgData name="Shawn Miller Morneau" userId="1f875e4d-6e3c-4f7a-bfa2-4cfcd1c9ff10" providerId="ADAL" clId="{6A398402-11C5-4716-9D5D-A5A28421FC9B}" dt="2023-10-18T13:58:18.144" v="2372" actId="313"/>
          <ac:spMkLst>
            <pc:docMk/>
            <pc:sldMk cId="476131906" sldId="278"/>
            <ac:spMk id="2" creationId="{7632FE86-992B-6946-A8AA-EDDA67DB3303}"/>
          </ac:spMkLst>
        </pc:spChg>
        <pc:spChg chg="del">
          <ac:chgData name="Shawn Miller Morneau" userId="1f875e4d-6e3c-4f7a-bfa2-4cfcd1c9ff10" providerId="ADAL" clId="{6A398402-11C5-4716-9D5D-A5A28421FC9B}" dt="2023-10-17T00:05:33.866" v="1942" actId="478"/>
          <ac:spMkLst>
            <pc:docMk/>
            <pc:sldMk cId="476131906" sldId="278"/>
            <ac:spMk id="3" creationId="{D9F58966-C77C-C84E-8B54-9262F41E8C33}"/>
          </ac:spMkLst>
        </pc:spChg>
        <pc:spChg chg="add del mod">
          <ac:chgData name="Shawn Miller Morneau" userId="1f875e4d-6e3c-4f7a-bfa2-4cfcd1c9ff10" providerId="ADAL" clId="{6A398402-11C5-4716-9D5D-A5A28421FC9B}" dt="2023-10-18T14:06:17.677" v="2415" actId="14100"/>
          <ac:spMkLst>
            <pc:docMk/>
            <pc:sldMk cId="476131906" sldId="278"/>
            <ac:spMk id="4" creationId="{74398436-050E-F979-282D-E732E3D05F5F}"/>
          </ac:spMkLst>
        </pc:spChg>
        <pc:spChg chg="add del mod">
          <ac:chgData name="Shawn Miller Morneau" userId="1f875e4d-6e3c-4f7a-bfa2-4cfcd1c9ff10" providerId="ADAL" clId="{6A398402-11C5-4716-9D5D-A5A28421FC9B}" dt="2023-10-17T00:06:24.952" v="1970" actId="478"/>
          <ac:spMkLst>
            <pc:docMk/>
            <pc:sldMk cId="476131906" sldId="278"/>
            <ac:spMk id="5" creationId="{F48324CB-8A97-10C8-3B78-6688BEC7C867}"/>
          </ac:spMkLst>
        </pc:spChg>
        <pc:spChg chg="add del mod">
          <ac:chgData name="Shawn Miller Morneau" userId="1f875e4d-6e3c-4f7a-bfa2-4cfcd1c9ff10" providerId="ADAL" clId="{6A398402-11C5-4716-9D5D-A5A28421FC9B}" dt="2023-10-17T00:06:23.410" v="1969"/>
          <ac:spMkLst>
            <pc:docMk/>
            <pc:sldMk cId="476131906" sldId="278"/>
            <ac:spMk id="6" creationId="{19A51C7E-042B-8045-CA6A-A5366A364228}"/>
          </ac:spMkLst>
        </pc:spChg>
        <pc:spChg chg="add del mod">
          <ac:chgData name="Shawn Miller Morneau" userId="1f875e4d-6e3c-4f7a-bfa2-4cfcd1c9ff10" providerId="ADAL" clId="{6A398402-11C5-4716-9D5D-A5A28421FC9B}" dt="2023-10-17T00:06:19.486" v="1963"/>
          <ac:spMkLst>
            <pc:docMk/>
            <pc:sldMk cId="476131906" sldId="278"/>
            <ac:spMk id="7" creationId="{B3D4AD5F-87BC-BCBB-86E7-3BF382028271}"/>
          </ac:spMkLst>
        </pc:spChg>
        <pc:spChg chg="add del mod">
          <ac:chgData name="Shawn Miller Morneau" userId="1f875e4d-6e3c-4f7a-bfa2-4cfcd1c9ff10" providerId="ADAL" clId="{6A398402-11C5-4716-9D5D-A5A28421FC9B}" dt="2023-10-17T00:06:19.130" v="1961"/>
          <ac:spMkLst>
            <pc:docMk/>
            <pc:sldMk cId="476131906" sldId="278"/>
            <ac:spMk id="8" creationId="{C2A78C9E-130D-500E-ABD6-23E16F2EF3D0}"/>
          </ac:spMkLst>
        </pc:spChg>
        <pc:spChg chg="add del mod">
          <ac:chgData name="Shawn Miller Morneau" userId="1f875e4d-6e3c-4f7a-bfa2-4cfcd1c9ff10" providerId="ADAL" clId="{6A398402-11C5-4716-9D5D-A5A28421FC9B}" dt="2023-10-17T01:16:34.505" v="2176" actId="478"/>
          <ac:spMkLst>
            <pc:docMk/>
            <pc:sldMk cId="476131906" sldId="278"/>
            <ac:spMk id="9" creationId="{635BEE14-E2A2-F535-6619-8AAE055A49AF}"/>
          </ac:spMkLst>
        </pc:spChg>
      </pc:sldChg>
      <pc:sldChg chg="modSp add mod">
        <pc:chgData name="Shawn Miller Morneau" userId="1f875e4d-6e3c-4f7a-bfa2-4cfcd1c9ff10" providerId="ADAL" clId="{6A398402-11C5-4716-9D5D-A5A28421FC9B}" dt="2023-10-15T19:05:23.663" v="426" actId="20577"/>
        <pc:sldMkLst>
          <pc:docMk/>
          <pc:sldMk cId="936902187" sldId="279"/>
        </pc:sldMkLst>
        <pc:spChg chg="mod">
          <ac:chgData name="Shawn Miller Morneau" userId="1f875e4d-6e3c-4f7a-bfa2-4cfcd1c9ff10" providerId="ADAL" clId="{6A398402-11C5-4716-9D5D-A5A28421FC9B}" dt="2023-10-15T19:05:23.663" v="426" actId="20577"/>
          <ac:spMkLst>
            <pc:docMk/>
            <pc:sldMk cId="936902187" sldId="279"/>
            <ac:spMk id="2" creationId="{7632FE86-992B-6946-A8AA-EDDA67DB3303}"/>
          </ac:spMkLst>
        </pc:spChg>
      </pc:sldChg>
      <pc:sldChg chg="modSp add mod">
        <pc:chgData name="Shawn Miller Morneau" userId="1f875e4d-6e3c-4f7a-bfa2-4cfcd1c9ff10" providerId="ADAL" clId="{6A398402-11C5-4716-9D5D-A5A28421FC9B}" dt="2023-10-15T19:06:09.256" v="505" actId="20577"/>
        <pc:sldMkLst>
          <pc:docMk/>
          <pc:sldMk cId="1682254368" sldId="280"/>
        </pc:sldMkLst>
        <pc:spChg chg="mod">
          <ac:chgData name="Shawn Miller Morneau" userId="1f875e4d-6e3c-4f7a-bfa2-4cfcd1c9ff10" providerId="ADAL" clId="{6A398402-11C5-4716-9D5D-A5A28421FC9B}" dt="2023-10-15T19:06:09.256" v="505" actId="20577"/>
          <ac:spMkLst>
            <pc:docMk/>
            <pc:sldMk cId="1682254368" sldId="280"/>
            <ac:spMk id="2" creationId="{7632FE86-992B-6946-A8AA-EDDA67DB3303}"/>
          </ac:spMkLst>
        </pc:spChg>
      </pc:sldChg>
      <pc:sldChg chg="modSp add mod">
        <pc:chgData name="Shawn Miller Morneau" userId="1f875e4d-6e3c-4f7a-bfa2-4cfcd1c9ff10" providerId="ADAL" clId="{6A398402-11C5-4716-9D5D-A5A28421FC9B}" dt="2023-10-15T19:06:29.494" v="552" actId="20577"/>
        <pc:sldMkLst>
          <pc:docMk/>
          <pc:sldMk cId="1231875777" sldId="281"/>
        </pc:sldMkLst>
        <pc:spChg chg="mod">
          <ac:chgData name="Shawn Miller Morneau" userId="1f875e4d-6e3c-4f7a-bfa2-4cfcd1c9ff10" providerId="ADAL" clId="{6A398402-11C5-4716-9D5D-A5A28421FC9B}" dt="2023-10-15T19:06:29.494" v="552" actId="20577"/>
          <ac:spMkLst>
            <pc:docMk/>
            <pc:sldMk cId="1231875777" sldId="281"/>
            <ac:spMk id="2" creationId="{7632FE86-992B-6946-A8AA-EDDA67DB3303}"/>
          </ac:spMkLst>
        </pc:spChg>
      </pc:sldChg>
      <pc:sldChg chg="addSp delSp modSp add mod modNotesTx">
        <pc:chgData name="Shawn Miller Morneau" userId="1f875e4d-6e3c-4f7a-bfa2-4cfcd1c9ff10" providerId="ADAL" clId="{6A398402-11C5-4716-9D5D-A5A28421FC9B}" dt="2023-10-18T14:12:52.414" v="2436" actId="20577"/>
        <pc:sldMkLst>
          <pc:docMk/>
          <pc:sldMk cId="1752417096" sldId="282"/>
        </pc:sldMkLst>
        <pc:spChg chg="mod">
          <ac:chgData name="Shawn Miller Morneau" userId="1f875e4d-6e3c-4f7a-bfa2-4cfcd1c9ff10" providerId="ADAL" clId="{6A398402-11C5-4716-9D5D-A5A28421FC9B}" dt="2023-10-15T19:07:00.873" v="584" actId="20577"/>
          <ac:spMkLst>
            <pc:docMk/>
            <pc:sldMk cId="1752417096" sldId="282"/>
            <ac:spMk id="2" creationId="{7632FE86-992B-6946-A8AA-EDDA67DB3303}"/>
          </ac:spMkLst>
        </pc:spChg>
        <pc:spChg chg="del">
          <ac:chgData name="Shawn Miller Morneau" userId="1f875e4d-6e3c-4f7a-bfa2-4cfcd1c9ff10" providerId="ADAL" clId="{6A398402-11C5-4716-9D5D-A5A28421FC9B}" dt="2023-10-17T19:06:00.595" v="2301" actId="478"/>
          <ac:spMkLst>
            <pc:docMk/>
            <pc:sldMk cId="1752417096" sldId="282"/>
            <ac:spMk id="3" creationId="{D9F58966-C77C-C84E-8B54-9262F41E8C33}"/>
          </ac:spMkLst>
        </pc:spChg>
        <pc:spChg chg="add del mod">
          <ac:chgData name="Shawn Miller Morneau" userId="1f875e4d-6e3c-4f7a-bfa2-4cfcd1c9ff10" providerId="ADAL" clId="{6A398402-11C5-4716-9D5D-A5A28421FC9B}" dt="2023-10-17T19:06:02.860" v="2302" actId="478"/>
          <ac:spMkLst>
            <pc:docMk/>
            <pc:sldMk cId="1752417096" sldId="282"/>
            <ac:spMk id="5" creationId="{C9369664-D6C2-E5FB-235E-18C12C356698}"/>
          </ac:spMkLst>
        </pc:spChg>
        <pc:spChg chg="add mod">
          <ac:chgData name="Shawn Miller Morneau" userId="1f875e4d-6e3c-4f7a-bfa2-4cfcd1c9ff10" providerId="ADAL" clId="{6A398402-11C5-4716-9D5D-A5A28421FC9B}" dt="2023-10-17T19:07:14.653" v="2317" actId="20577"/>
          <ac:spMkLst>
            <pc:docMk/>
            <pc:sldMk cId="1752417096" sldId="282"/>
            <ac:spMk id="6" creationId="{FFDE8B75-997F-8488-DE96-8D182576AC4D}"/>
          </ac:spMkLst>
        </pc:spChg>
        <pc:spChg chg="add mod">
          <ac:chgData name="Shawn Miller Morneau" userId="1f875e4d-6e3c-4f7a-bfa2-4cfcd1c9ff10" providerId="ADAL" clId="{6A398402-11C5-4716-9D5D-A5A28421FC9B}" dt="2023-10-17T20:25:30.874" v="2366" actId="20577"/>
          <ac:spMkLst>
            <pc:docMk/>
            <pc:sldMk cId="1752417096" sldId="282"/>
            <ac:spMk id="7" creationId="{AB648120-BEE2-9288-F4F5-D58A9A7D8347}"/>
          </ac:spMkLst>
        </pc:spChg>
        <pc:spChg chg="add mod">
          <ac:chgData name="Shawn Miller Morneau" userId="1f875e4d-6e3c-4f7a-bfa2-4cfcd1c9ff10" providerId="ADAL" clId="{6A398402-11C5-4716-9D5D-A5A28421FC9B}" dt="2023-10-18T14:04:04.451" v="2388" actId="14100"/>
          <ac:spMkLst>
            <pc:docMk/>
            <pc:sldMk cId="1752417096" sldId="282"/>
            <ac:spMk id="8" creationId="{CE0444BE-0088-92B6-D967-827060F6CF61}"/>
          </ac:spMkLst>
        </pc:spChg>
        <pc:picChg chg="add mod">
          <ac:chgData name="Shawn Miller Morneau" userId="1f875e4d-6e3c-4f7a-bfa2-4cfcd1c9ff10" providerId="ADAL" clId="{6A398402-11C5-4716-9D5D-A5A28421FC9B}" dt="2023-10-17T19:06:10.016" v="2305" actId="1076"/>
          <ac:picMkLst>
            <pc:docMk/>
            <pc:sldMk cId="1752417096" sldId="282"/>
            <ac:picMk id="4" creationId="{9E2A6228-A73B-927E-B345-D3E6267D543D}"/>
          </ac:picMkLst>
        </pc:picChg>
      </pc:sldChg>
      <pc:sldChg chg="addSp delSp modSp add mod modNotesTx">
        <pc:chgData name="Shawn Miller Morneau" userId="1f875e4d-6e3c-4f7a-bfa2-4cfcd1c9ff10" providerId="ADAL" clId="{6A398402-11C5-4716-9D5D-A5A28421FC9B}" dt="2023-10-18T14:12:53.537" v="2437" actId="20577"/>
        <pc:sldMkLst>
          <pc:docMk/>
          <pc:sldMk cId="2243436615" sldId="283"/>
        </pc:sldMkLst>
        <pc:spChg chg="mod">
          <ac:chgData name="Shawn Miller Morneau" userId="1f875e4d-6e3c-4f7a-bfa2-4cfcd1c9ff10" providerId="ADAL" clId="{6A398402-11C5-4716-9D5D-A5A28421FC9B}" dt="2023-10-17T13:55:03.333" v="2183" actId="26606"/>
          <ac:spMkLst>
            <pc:docMk/>
            <pc:sldMk cId="2243436615" sldId="283"/>
            <ac:spMk id="2" creationId="{7632FE86-992B-6946-A8AA-EDDA67DB3303}"/>
          </ac:spMkLst>
        </pc:spChg>
        <pc:spChg chg="del mod">
          <ac:chgData name="Shawn Miller Morneau" userId="1f875e4d-6e3c-4f7a-bfa2-4cfcd1c9ff10" providerId="ADAL" clId="{6A398402-11C5-4716-9D5D-A5A28421FC9B}" dt="2023-10-17T13:54:58.486" v="2178" actId="478"/>
          <ac:spMkLst>
            <pc:docMk/>
            <pc:sldMk cId="2243436615" sldId="283"/>
            <ac:spMk id="3" creationId="{D9F58966-C77C-C84E-8B54-9262F41E8C33}"/>
          </ac:spMkLst>
        </pc:spChg>
        <pc:picChg chg="add del mod">
          <ac:chgData name="Shawn Miller Morneau" userId="1f875e4d-6e3c-4f7a-bfa2-4cfcd1c9ff10" providerId="ADAL" clId="{6A398402-11C5-4716-9D5D-A5A28421FC9B}" dt="2023-10-17T14:01:38.484" v="2184" actId="21"/>
          <ac:picMkLst>
            <pc:docMk/>
            <pc:sldMk cId="2243436615" sldId="283"/>
            <ac:picMk id="5" creationId="{68A58682-5726-7FC5-1C6F-B4E295F70C8F}"/>
          </ac:picMkLst>
        </pc:picChg>
        <pc:picChg chg="add mod">
          <ac:chgData name="Shawn Miller Morneau" userId="1f875e4d-6e3c-4f7a-bfa2-4cfcd1c9ff10" providerId="ADAL" clId="{6A398402-11C5-4716-9D5D-A5A28421FC9B}" dt="2023-10-17T22:00:13.079" v="2371" actId="1076"/>
          <ac:picMkLst>
            <pc:docMk/>
            <pc:sldMk cId="2243436615" sldId="283"/>
            <ac:picMk id="7" creationId="{C7565789-DA75-B5BC-9138-981B53246AE1}"/>
          </ac:picMkLst>
        </pc:picChg>
      </pc:sldChg>
      <pc:sldChg chg="add">
        <pc:chgData name="Shawn Miller Morneau" userId="1f875e4d-6e3c-4f7a-bfa2-4cfcd1c9ff10" providerId="ADAL" clId="{6A398402-11C5-4716-9D5D-A5A28421FC9B}" dt="2023-10-15T23:44:31.764" v="632" actId="2890"/>
        <pc:sldMkLst>
          <pc:docMk/>
          <pc:sldMk cId="2132844408" sldId="284"/>
        </pc:sldMkLst>
      </pc:sldChg>
      <pc:sldChg chg="addSp delSp modSp add mod chgLayout modNotesTx">
        <pc:chgData name="Shawn Miller Morneau" userId="1f875e4d-6e3c-4f7a-bfa2-4cfcd1c9ff10" providerId="ADAL" clId="{6A398402-11C5-4716-9D5D-A5A28421FC9B}" dt="2023-10-18T14:09:51.004" v="2428" actId="20577"/>
        <pc:sldMkLst>
          <pc:docMk/>
          <pc:sldMk cId="4114476350" sldId="285"/>
        </pc:sldMkLst>
        <pc:spChg chg="mod ord">
          <ac:chgData name="Shawn Miller Morneau" userId="1f875e4d-6e3c-4f7a-bfa2-4cfcd1c9ff10" providerId="ADAL" clId="{6A398402-11C5-4716-9D5D-A5A28421FC9B}" dt="2023-10-15T23:54:52.801" v="814" actId="700"/>
          <ac:spMkLst>
            <pc:docMk/>
            <pc:sldMk cId="4114476350" sldId="285"/>
            <ac:spMk id="2" creationId="{7632FE86-992B-6946-A8AA-EDDA67DB3303}"/>
          </ac:spMkLst>
        </pc:spChg>
        <pc:spChg chg="mod ord">
          <ac:chgData name="Shawn Miller Morneau" userId="1f875e4d-6e3c-4f7a-bfa2-4cfcd1c9ff10" providerId="ADAL" clId="{6A398402-11C5-4716-9D5D-A5A28421FC9B}" dt="2023-10-16T00:07:41.869" v="961" actId="14100"/>
          <ac:spMkLst>
            <pc:docMk/>
            <pc:sldMk cId="4114476350" sldId="285"/>
            <ac:spMk id="3" creationId="{D9F58966-C77C-C84E-8B54-9262F41E8C33}"/>
          </ac:spMkLst>
        </pc:spChg>
        <pc:spChg chg="add mod">
          <ac:chgData name="Shawn Miller Morneau" userId="1f875e4d-6e3c-4f7a-bfa2-4cfcd1c9ff10" providerId="ADAL" clId="{6A398402-11C5-4716-9D5D-A5A28421FC9B}" dt="2023-10-16T00:07:44.525" v="962" actId="14100"/>
          <ac:spMkLst>
            <pc:docMk/>
            <pc:sldMk cId="4114476350" sldId="285"/>
            <ac:spMk id="4" creationId="{861E0B1D-25B8-9C4A-0A97-B02C5FB88324}"/>
          </ac:spMkLst>
        </pc:spChg>
        <pc:spChg chg="add mod">
          <ac:chgData name="Shawn Miller Morneau" userId="1f875e4d-6e3c-4f7a-bfa2-4cfcd1c9ff10" providerId="ADAL" clId="{6A398402-11C5-4716-9D5D-A5A28421FC9B}" dt="2023-10-16T00:04:37.952" v="901" actId="1076"/>
          <ac:spMkLst>
            <pc:docMk/>
            <pc:sldMk cId="4114476350" sldId="285"/>
            <ac:spMk id="5" creationId="{981C81D3-B077-5C94-66D2-4B90DE46F473}"/>
          </ac:spMkLst>
        </pc:spChg>
        <pc:spChg chg="add del">
          <ac:chgData name="Shawn Miller Morneau" userId="1f875e4d-6e3c-4f7a-bfa2-4cfcd1c9ff10" providerId="ADAL" clId="{6A398402-11C5-4716-9D5D-A5A28421FC9B}" dt="2023-10-15T23:51:42.228" v="798" actId="478"/>
          <ac:spMkLst>
            <pc:docMk/>
            <pc:sldMk cId="4114476350" sldId="285"/>
            <ac:spMk id="6" creationId="{8043C250-6F47-3B20-DECB-D1DBCB1404F9}"/>
          </ac:spMkLst>
        </pc:spChg>
        <pc:spChg chg="add mod">
          <ac:chgData name="Shawn Miller Morneau" userId="1f875e4d-6e3c-4f7a-bfa2-4cfcd1c9ff10" providerId="ADAL" clId="{6A398402-11C5-4716-9D5D-A5A28421FC9B}" dt="2023-10-16T00:07:23.594" v="958" actId="14100"/>
          <ac:spMkLst>
            <pc:docMk/>
            <pc:sldMk cId="4114476350" sldId="285"/>
            <ac:spMk id="20" creationId="{4325877B-A93E-C13E-285B-5DDE6781DDCE}"/>
          </ac:spMkLst>
        </pc:spChg>
        <pc:picChg chg="add del mod">
          <ac:chgData name="Shawn Miller Morneau" userId="1f875e4d-6e3c-4f7a-bfa2-4cfcd1c9ff10" providerId="ADAL" clId="{6A398402-11C5-4716-9D5D-A5A28421FC9B}" dt="2023-10-15T23:53:47.810" v="808" actId="478"/>
          <ac:picMkLst>
            <pc:docMk/>
            <pc:sldMk cId="4114476350" sldId="285"/>
            <ac:picMk id="8" creationId="{5D7B67FC-61E5-CA2A-3EE0-28BF187337A1}"/>
          </ac:picMkLst>
        </pc:picChg>
        <pc:picChg chg="add mod">
          <ac:chgData name="Shawn Miller Morneau" userId="1f875e4d-6e3c-4f7a-bfa2-4cfcd1c9ff10" providerId="ADAL" clId="{6A398402-11C5-4716-9D5D-A5A28421FC9B}" dt="2023-10-16T00:07:31.577" v="960" actId="1076"/>
          <ac:picMkLst>
            <pc:docMk/>
            <pc:sldMk cId="4114476350" sldId="285"/>
            <ac:picMk id="10" creationId="{C4687C69-3F62-6D08-2742-D856F1EBEABC}"/>
          </ac:picMkLst>
        </pc:picChg>
        <pc:cxnChg chg="add del mod">
          <ac:chgData name="Shawn Miller Morneau" userId="1f875e4d-6e3c-4f7a-bfa2-4cfcd1c9ff10" providerId="ADAL" clId="{6A398402-11C5-4716-9D5D-A5A28421FC9B}" dt="2023-10-16T00:03:32.615" v="889" actId="478"/>
          <ac:cxnSpMkLst>
            <pc:docMk/>
            <pc:sldMk cId="4114476350" sldId="285"/>
            <ac:cxnSpMk id="12" creationId="{B8C38D1A-B6F1-7D22-51BF-9A9C6A44CDFB}"/>
          </ac:cxnSpMkLst>
        </pc:cxnChg>
        <pc:cxnChg chg="add mod">
          <ac:chgData name="Shawn Miller Morneau" userId="1f875e4d-6e3c-4f7a-bfa2-4cfcd1c9ff10" providerId="ADAL" clId="{6A398402-11C5-4716-9D5D-A5A28421FC9B}" dt="2023-10-16T00:07:29.361" v="959" actId="1076"/>
          <ac:cxnSpMkLst>
            <pc:docMk/>
            <pc:sldMk cId="4114476350" sldId="285"/>
            <ac:cxnSpMk id="19" creationId="{2B95E79C-6642-1B8E-84FA-DBDC20609684}"/>
          </ac:cxnSpMkLst>
        </pc:cxnChg>
      </pc:sldChg>
      <pc:sldChg chg="new del">
        <pc:chgData name="Shawn Miller Morneau" userId="1f875e4d-6e3c-4f7a-bfa2-4cfcd1c9ff10" providerId="ADAL" clId="{6A398402-11C5-4716-9D5D-A5A28421FC9B}" dt="2023-10-15T23:50:17.484" v="755" actId="47"/>
        <pc:sldMkLst>
          <pc:docMk/>
          <pc:sldMk cId="281401507" sldId="286"/>
        </pc:sldMkLst>
      </pc:sldChg>
      <pc:sldChg chg="addSp delSp modSp add mod modNotesTx">
        <pc:chgData name="Shawn Miller Morneau" userId="1f875e4d-6e3c-4f7a-bfa2-4cfcd1c9ff10" providerId="ADAL" clId="{6A398402-11C5-4716-9D5D-A5A28421FC9B}" dt="2023-10-18T14:09:28.519" v="2424" actId="20577"/>
        <pc:sldMkLst>
          <pc:docMk/>
          <pc:sldMk cId="1679841028" sldId="286"/>
        </pc:sldMkLst>
        <pc:spChg chg="del mod">
          <ac:chgData name="Shawn Miller Morneau" userId="1f875e4d-6e3c-4f7a-bfa2-4cfcd1c9ff10" providerId="ADAL" clId="{6A398402-11C5-4716-9D5D-A5A28421FC9B}" dt="2023-10-15T23:55:16.914" v="820" actId="478"/>
          <ac:spMkLst>
            <pc:docMk/>
            <pc:sldMk cId="1679841028" sldId="286"/>
            <ac:spMk id="3" creationId="{D9F58966-C77C-C84E-8B54-9262F41E8C33}"/>
          </ac:spMkLst>
        </pc:spChg>
        <pc:spChg chg="del">
          <ac:chgData name="Shawn Miller Morneau" userId="1f875e4d-6e3c-4f7a-bfa2-4cfcd1c9ff10" providerId="ADAL" clId="{6A398402-11C5-4716-9D5D-A5A28421FC9B}" dt="2023-10-15T23:55:01.870" v="816" actId="478"/>
          <ac:spMkLst>
            <pc:docMk/>
            <pc:sldMk cId="1679841028" sldId="286"/>
            <ac:spMk id="4" creationId="{861E0B1D-25B8-9C4A-0A97-B02C5FB88324}"/>
          </ac:spMkLst>
        </pc:spChg>
        <pc:spChg chg="del">
          <ac:chgData name="Shawn Miller Morneau" userId="1f875e4d-6e3c-4f7a-bfa2-4cfcd1c9ff10" providerId="ADAL" clId="{6A398402-11C5-4716-9D5D-A5A28421FC9B}" dt="2023-10-15T23:55:15.188" v="819" actId="478"/>
          <ac:spMkLst>
            <pc:docMk/>
            <pc:sldMk cId="1679841028" sldId="286"/>
            <ac:spMk id="5" creationId="{981C81D3-B077-5C94-66D2-4B90DE46F473}"/>
          </ac:spMkLst>
        </pc:spChg>
        <pc:spChg chg="add del mod">
          <ac:chgData name="Shawn Miller Morneau" userId="1f875e4d-6e3c-4f7a-bfa2-4cfcd1c9ff10" providerId="ADAL" clId="{6A398402-11C5-4716-9D5D-A5A28421FC9B}" dt="2023-10-16T00:01:52.018" v="877" actId="478"/>
          <ac:spMkLst>
            <pc:docMk/>
            <pc:sldMk cId="1679841028" sldId="286"/>
            <ac:spMk id="6" creationId="{4261F8FA-0C41-0834-5682-B030A2DD002F}"/>
          </ac:spMkLst>
        </pc:spChg>
        <pc:spChg chg="add del">
          <ac:chgData name="Shawn Miller Morneau" userId="1f875e4d-6e3c-4f7a-bfa2-4cfcd1c9ff10" providerId="ADAL" clId="{6A398402-11C5-4716-9D5D-A5A28421FC9B}" dt="2023-10-16T00:08:28.325" v="964" actId="22"/>
          <ac:spMkLst>
            <pc:docMk/>
            <pc:sldMk cId="1679841028" sldId="286"/>
            <ac:spMk id="8" creationId="{64EC230B-F63F-27D4-9DAE-B36E030205E8}"/>
          </ac:spMkLst>
        </pc:spChg>
        <pc:spChg chg="add mod">
          <ac:chgData name="Shawn Miller Morneau" userId="1f875e4d-6e3c-4f7a-bfa2-4cfcd1c9ff10" providerId="ADAL" clId="{6A398402-11C5-4716-9D5D-A5A28421FC9B}" dt="2023-10-16T00:11:58.997" v="1037" actId="1076"/>
          <ac:spMkLst>
            <pc:docMk/>
            <pc:sldMk cId="1679841028" sldId="286"/>
            <ac:spMk id="9" creationId="{22543A70-9B0C-8F4C-2B82-664836B40E4D}"/>
          </ac:spMkLst>
        </pc:spChg>
        <pc:spChg chg="add mod">
          <ac:chgData name="Shawn Miller Morneau" userId="1f875e4d-6e3c-4f7a-bfa2-4cfcd1c9ff10" providerId="ADAL" clId="{6A398402-11C5-4716-9D5D-A5A28421FC9B}" dt="2023-10-16T00:13:38.929" v="1072" actId="20577"/>
          <ac:spMkLst>
            <pc:docMk/>
            <pc:sldMk cId="1679841028" sldId="286"/>
            <ac:spMk id="11" creationId="{5F61022E-0A39-1F5B-FFF2-1B4E5D35FC48}"/>
          </ac:spMkLst>
        </pc:spChg>
        <pc:spChg chg="add mod">
          <ac:chgData name="Shawn Miller Morneau" userId="1f875e4d-6e3c-4f7a-bfa2-4cfcd1c9ff10" providerId="ADAL" clId="{6A398402-11C5-4716-9D5D-A5A28421FC9B}" dt="2023-10-16T00:13:39.651" v="1073" actId="20577"/>
          <ac:spMkLst>
            <pc:docMk/>
            <pc:sldMk cId="1679841028" sldId="286"/>
            <ac:spMk id="12" creationId="{AB553D69-DC9E-1AEC-E0FA-E9B943FFEB6E}"/>
          </ac:spMkLst>
        </pc:spChg>
        <pc:spChg chg="add mod">
          <ac:chgData name="Shawn Miller Morneau" userId="1f875e4d-6e3c-4f7a-bfa2-4cfcd1c9ff10" providerId="ADAL" clId="{6A398402-11C5-4716-9D5D-A5A28421FC9B}" dt="2023-10-16T00:14:48.496" v="1112" actId="14100"/>
          <ac:spMkLst>
            <pc:docMk/>
            <pc:sldMk cId="1679841028" sldId="286"/>
            <ac:spMk id="13" creationId="{EC4127AA-F41E-3A69-99A2-30BA818F6E93}"/>
          </ac:spMkLst>
        </pc:spChg>
        <pc:spChg chg="add mod">
          <ac:chgData name="Shawn Miller Morneau" userId="1f875e4d-6e3c-4f7a-bfa2-4cfcd1c9ff10" providerId="ADAL" clId="{6A398402-11C5-4716-9D5D-A5A28421FC9B}" dt="2023-10-16T00:16:34.864" v="1159" actId="1076"/>
          <ac:spMkLst>
            <pc:docMk/>
            <pc:sldMk cId="1679841028" sldId="286"/>
            <ac:spMk id="14" creationId="{D5C9C64C-981C-E841-6EB5-B49B145C4126}"/>
          </ac:spMkLst>
        </pc:spChg>
        <pc:spChg chg="add del mod">
          <ac:chgData name="Shawn Miller Morneau" userId="1f875e4d-6e3c-4f7a-bfa2-4cfcd1c9ff10" providerId="ADAL" clId="{6A398402-11C5-4716-9D5D-A5A28421FC9B}" dt="2023-10-16T00:17:30.169" v="1218" actId="21"/>
          <ac:spMkLst>
            <pc:docMk/>
            <pc:sldMk cId="1679841028" sldId="286"/>
            <ac:spMk id="15" creationId="{537D690F-80B3-EA19-44BB-336296D90FC1}"/>
          </ac:spMkLst>
        </pc:spChg>
        <pc:picChg chg="del mod">
          <ac:chgData name="Shawn Miller Morneau" userId="1f875e4d-6e3c-4f7a-bfa2-4cfcd1c9ff10" providerId="ADAL" clId="{6A398402-11C5-4716-9D5D-A5A28421FC9B}" dt="2023-10-16T00:03:16.631" v="888" actId="478"/>
          <ac:picMkLst>
            <pc:docMk/>
            <pc:sldMk cId="1679841028" sldId="286"/>
            <ac:picMk id="10" creationId="{C4687C69-3F62-6D08-2742-D856F1EBEABC}"/>
          </ac:picMkLst>
        </pc:picChg>
      </pc:sldChg>
      <pc:sldChg chg="addSp delSp modSp add mod modNotesTx">
        <pc:chgData name="Shawn Miller Morneau" userId="1f875e4d-6e3c-4f7a-bfa2-4cfcd1c9ff10" providerId="ADAL" clId="{6A398402-11C5-4716-9D5D-A5A28421FC9B}" dt="2023-10-18T14:10:04.531" v="2430" actId="20577"/>
        <pc:sldMkLst>
          <pc:docMk/>
          <pc:sldMk cId="3176194319" sldId="287"/>
        </pc:sldMkLst>
        <pc:spChg chg="add mod">
          <ac:chgData name="Shawn Miller Morneau" userId="1f875e4d-6e3c-4f7a-bfa2-4cfcd1c9ff10" providerId="ADAL" clId="{6A398402-11C5-4716-9D5D-A5A28421FC9B}" dt="2023-10-16T00:22:03.598" v="1283" actId="207"/>
          <ac:spMkLst>
            <pc:docMk/>
            <pc:sldMk cId="3176194319" sldId="287"/>
            <ac:spMk id="3" creationId="{0C4ADCCF-EA32-76F3-4DDC-9AAF5301235B}"/>
          </ac:spMkLst>
        </pc:spChg>
        <pc:spChg chg="add mod">
          <ac:chgData name="Shawn Miller Morneau" userId="1f875e4d-6e3c-4f7a-bfa2-4cfcd1c9ff10" providerId="ADAL" clId="{6A398402-11C5-4716-9D5D-A5A28421FC9B}" dt="2023-10-16T00:21:51.635" v="1281" actId="114"/>
          <ac:spMkLst>
            <pc:docMk/>
            <pc:sldMk cId="3176194319" sldId="287"/>
            <ac:spMk id="4" creationId="{C6FED7B6-8C21-5116-4535-41F277E91B2C}"/>
          </ac:spMkLst>
        </pc:spChg>
        <pc:spChg chg="add mod">
          <ac:chgData name="Shawn Miller Morneau" userId="1f875e4d-6e3c-4f7a-bfa2-4cfcd1c9ff10" providerId="ADAL" clId="{6A398402-11C5-4716-9D5D-A5A28421FC9B}" dt="2023-10-16T00:24:32.893" v="1321" actId="207"/>
          <ac:spMkLst>
            <pc:docMk/>
            <pc:sldMk cId="3176194319" sldId="287"/>
            <ac:spMk id="6" creationId="{BB1DD430-11DA-7C00-6391-0CC69674A8EC}"/>
          </ac:spMkLst>
        </pc:spChg>
        <pc:spChg chg="del">
          <ac:chgData name="Shawn Miller Morneau" userId="1f875e4d-6e3c-4f7a-bfa2-4cfcd1c9ff10" providerId="ADAL" clId="{6A398402-11C5-4716-9D5D-A5A28421FC9B}" dt="2023-10-16T00:19:52.313" v="1259" actId="478"/>
          <ac:spMkLst>
            <pc:docMk/>
            <pc:sldMk cId="3176194319" sldId="287"/>
            <ac:spMk id="9" creationId="{22543A70-9B0C-8F4C-2B82-664836B40E4D}"/>
          </ac:spMkLst>
        </pc:spChg>
        <pc:spChg chg="del">
          <ac:chgData name="Shawn Miller Morneau" userId="1f875e4d-6e3c-4f7a-bfa2-4cfcd1c9ff10" providerId="ADAL" clId="{6A398402-11C5-4716-9D5D-A5A28421FC9B}" dt="2023-10-16T00:19:51.214" v="1258" actId="478"/>
          <ac:spMkLst>
            <pc:docMk/>
            <pc:sldMk cId="3176194319" sldId="287"/>
            <ac:spMk id="11" creationId="{5F61022E-0A39-1F5B-FFF2-1B4E5D35FC48}"/>
          </ac:spMkLst>
        </pc:spChg>
        <pc:spChg chg="del">
          <ac:chgData name="Shawn Miller Morneau" userId="1f875e4d-6e3c-4f7a-bfa2-4cfcd1c9ff10" providerId="ADAL" clId="{6A398402-11C5-4716-9D5D-A5A28421FC9B}" dt="2023-10-16T00:19:49.806" v="1257" actId="478"/>
          <ac:spMkLst>
            <pc:docMk/>
            <pc:sldMk cId="3176194319" sldId="287"/>
            <ac:spMk id="12" creationId="{AB553D69-DC9E-1AEC-E0FA-E9B943FFEB6E}"/>
          </ac:spMkLst>
        </pc:spChg>
        <pc:spChg chg="del">
          <ac:chgData name="Shawn Miller Morneau" userId="1f875e4d-6e3c-4f7a-bfa2-4cfcd1c9ff10" providerId="ADAL" clId="{6A398402-11C5-4716-9D5D-A5A28421FC9B}" dt="2023-10-16T00:19:48.430" v="1256" actId="478"/>
          <ac:spMkLst>
            <pc:docMk/>
            <pc:sldMk cId="3176194319" sldId="287"/>
            <ac:spMk id="13" creationId="{EC4127AA-F41E-3A69-99A2-30BA818F6E93}"/>
          </ac:spMkLst>
        </pc:spChg>
        <pc:spChg chg="mod">
          <ac:chgData name="Shawn Miller Morneau" userId="1f875e4d-6e3c-4f7a-bfa2-4cfcd1c9ff10" providerId="ADAL" clId="{6A398402-11C5-4716-9D5D-A5A28421FC9B}" dt="2023-10-16T00:23:12.805" v="1312" actId="20577"/>
          <ac:spMkLst>
            <pc:docMk/>
            <pc:sldMk cId="3176194319" sldId="287"/>
            <ac:spMk id="14" creationId="{D5C9C64C-981C-E841-6EB5-B49B145C4126}"/>
          </ac:spMkLst>
        </pc:spChg>
      </pc:sldChg>
      <pc:sldChg chg="addSp delSp modSp add mod modNotesTx">
        <pc:chgData name="Shawn Miller Morneau" userId="1f875e4d-6e3c-4f7a-bfa2-4cfcd1c9ff10" providerId="ADAL" clId="{6A398402-11C5-4716-9D5D-A5A28421FC9B}" dt="2023-10-18T14:10:06.117" v="2431" actId="20577"/>
        <pc:sldMkLst>
          <pc:docMk/>
          <pc:sldMk cId="3721383822" sldId="288"/>
        </pc:sldMkLst>
        <pc:spChg chg="del">
          <ac:chgData name="Shawn Miller Morneau" userId="1f875e4d-6e3c-4f7a-bfa2-4cfcd1c9ff10" providerId="ADAL" clId="{6A398402-11C5-4716-9D5D-A5A28421FC9B}" dt="2023-10-16T00:25:23.239" v="1326" actId="478"/>
          <ac:spMkLst>
            <pc:docMk/>
            <pc:sldMk cId="3721383822" sldId="288"/>
            <ac:spMk id="3" creationId="{0C4ADCCF-EA32-76F3-4DDC-9AAF5301235B}"/>
          </ac:spMkLst>
        </pc:spChg>
        <pc:spChg chg="del">
          <ac:chgData name="Shawn Miller Morneau" userId="1f875e4d-6e3c-4f7a-bfa2-4cfcd1c9ff10" providerId="ADAL" clId="{6A398402-11C5-4716-9D5D-A5A28421FC9B}" dt="2023-10-16T00:25:18.987" v="1324" actId="478"/>
          <ac:spMkLst>
            <pc:docMk/>
            <pc:sldMk cId="3721383822" sldId="288"/>
            <ac:spMk id="4" creationId="{C6FED7B6-8C21-5116-4535-41F277E91B2C}"/>
          </ac:spMkLst>
        </pc:spChg>
        <pc:spChg chg="add mod">
          <ac:chgData name="Shawn Miller Morneau" userId="1f875e4d-6e3c-4f7a-bfa2-4cfcd1c9ff10" providerId="ADAL" clId="{6A398402-11C5-4716-9D5D-A5A28421FC9B}" dt="2023-10-16T00:29:24.326" v="1377" actId="20577"/>
          <ac:spMkLst>
            <pc:docMk/>
            <pc:sldMk cId="3721383822" sldId="288"/>
            <ac:spMk id="5" creationId="{C911465B-3229-C68E-11C3-143BEC94489F}"/>
          </ac:spMkLst>
        </pc:spChg>
        <pc:spChg chg="del">
          <ac:chgData name="Shawn Miller Morneau" userId="1f875e4d-6e3c-4f7a-bfa2-4cfcd1c9ff10" providerId="ADAL" clId="{6A398402-11C5-4716-9D5D-A5A28421FC9B}" dt="2023-10-16T00:25:18.002" v="1323" actId="478"/>
          <ac:spMkLst>
            <pc:docMk/>
            <pc:sldMk cId="3721383822" sldId="288"/>
            <ac:spMk id="6" creationId="{BB1DD430-11DA-7C00-6391-0CC69674A8EC}"/>
          </ac:spMkLst>
        </pc:spChg>
        <pc:spChg chg="add mod">
          <ac:chgData name="Shawn Miller Morneau" userId="1f875e4d-6e3c-4f7a-bfa2-4cfcd1c9ff10" providerId="ADAL" clId="{6A398402-11C5-4716-9D5D-A5A28421FC9B}" dt="2023-10-16T00:30:08.965" v="1399" actId="20577"/>
          <ac:spMkLst>
            <pc:docMk/>
            <pc:sldMk cId="3721383822" sldId="288"/>
            <ac:spMk id="9" creationId="{B7D560AF-BE38-1D84-8F73-453AF827D412}"/>
          </ac:spMkLst>
        </pc:spChg>
        <pc:spChg chg="add mod">
          <ac:chgData name="Shawn Miller Morneau" userId="1f875e4d-6e3c-4f7a-bfa2-4cfcd1c9ff10" providerId="ADAL" clId="{6A398402-11C5-4716-9D5D-A5A28421FC9B}" dt="2023-10-16T00:31:33.447" v="1432" actId="207"/>
          <ac:spMkLst>
            <pc:docMk/>
            <pc:sldMk cId="3721383822" sldId="288"/>
            <ac:spMk id="10" creationId="{ECF688F2-524A-A218-4B29-C0FFEC0120B5}"/>
          </ac:spMkLst>
        </pc:spChg>
        <pc:spChg chg="add mod">
          <ac:chgData name="Shawn Miller Morneau" userId="1f875e4d-6e3c-4f7a-bfa2-4cfcd1c9ff10" providerId="ADAL" clId="{6A398402-11C5-4716-9D5D-A5A28421FC9B}" dt="2023-10-16T00:31:33.447" v="1432" actId="207"/>
          <ac:spMkLst>
            <pc:docMk/>
            <pc:sldMk cId="3721383822" sldId="288"/>
            <ac:spMk id="11" creationId="{BADBC8FF-33C1-F57F-382A-3A0204464DAE}"/>
          </ac:spMkLst>
        </pc:spChg>
        <pc:spChg chg="add mod">
          <ac:chgData name="Shawn Miller Morneau" userId="1f875e4d-6e3c-4f7a-bfa2-4cfcd1c9ff10" providerId="ADAL" clId="{6A398402-11C5-4716-9D5D-A5A28421FC9B}" dt="2023-10-16T00:31:33.447" v="1432" actId="207"/>
          <ac:spMkLst>
            <pc:docMk/>
            <pc:sldMk cId="3721383822" sldId="288"/>
            <ac:spMk id="12" creationId="{956772EB-DF36-B958-9490-423FF791B776}"/>
          </ac:spMkLst>
        </pc:spChg>
        <pc:spChg chg="add mod">
          <ac:chgData name="Shawn Miller Morneau" userId="1f875e4d-6e3c-4f7a-bfa2-4cfcd1c9ff10" providerId="ADAL" clId="{6A398402-11C5-4716-9D5D-A5A28421FC9B}" dt="2023-10-16T00:31:33.447" v="1432" actId="207"/>
          <ac:spMkLst>
            <pc:docMk/>
            <pc:sldMk cId="3721383822" sldId="288"/>
            <ac:spMk id="13" creationId="{10A1BC6D-F242-E01C-CF30-BC178891799C}"/>
          </ac:spMkLst>
        </pc:spChg>
        <pc:spChg chg="del">
          <ac:chgData name="Shawn Miller Morneau" userId="1f875e4d-6e3c-4f7a-bfa2-4cfcd1c9ff10" providerId="ADAL" clId="{6A398402-11C5-4716-9D5D-A5A28421FC9B}" dt="2023-10-16T00:25:20.892" v="1325" actId="478"/>
          <ac:spMkLst>
            <pc:docMk/>
            <pc:sldMk cId="3721383822" sldId="288"/>
            <ac:spMk id="14" creationId="{D5C9C64C-981C-E841-6EB5-B49B145C4126}"/>
          </ac:spMkLst>
        </pc:spChg>
        <pc:spChg chg="add mod">
          <ac:chgData name="Shawn Miller Morneau" userId="1f875e4d-6e3c-4f7a-bfa2-4cfcd1c9ff10" providerId="ADAL" clId="{6A398402-11C5-4716-9D5D-A5A28421FC9B}" dt="2023-10-16T00:39:11.989" v="1592" actId="1076"/>
          <ac:spMkLst>
            <pc:docMk/>
            <pc:sldMk cId="3721383822" sldId="288"/>
            <ac:spMk id="15" creationId="{2DEFC399-D4CF-8052-1601-94FFF4E7CBA1}"/>
          </ac:spMkLst>
        </pc:spChg>
        <pc:spChg chg="add mod">
          <ac:chgData name="Shawn Miller Morneau" userId="1f875e4d-6e3c-4f7a-bfa2-4cfcd1c9ff10" providerId="ADAL" clId="{6A398402-11C5-4716-9D5D-A5A28421FC9B}" dt="2023-10-16T00:39:16.910" v="1593" actId="1076"/>
          <ac:spMkLst>
            <pc:docMk/>
            <pc:sldMk cId="3721383822" sldId="288"/>
            <ac:spMk id="16" creationId="{BBABD9DD-0043-4CF7-D814-079558CA0E3A}"/>
          </ac:spMkLst>
        </pc:spChg>
        <pc:spChg chg="add mod">
          <ac:chgData name="Shawn Miller Morneau" userId="1f875e4d-6e3c-4f7a-bfa2-4cfcd1c9ff10" providerId="ADAL" clId="{6A398402-11C5-4716-9D5D-A5A28421FC9B}" dt="2023-10-16T00:31:33.447" v="1432" actId="207"/>
          <ac:spMkLst>
            <pc:docMk/>
            <pc:sldMk cId="3721383822" sldId="288"/>
            <ac:spMk id="17" creationId="{71731461-6E8F-B317-C709-A5AC73C92AE5}"/>
          </ac:spMkLst>
        </pc:spChg>
        <pc:spChg chg="add mod">
          <ac:chgData name="Shawn Miller Morneau" userId="1f875e4d-6e3c-4f7a-bfa2-4cfcd1c9ff10" providerId="ADAL" clId="{6A398402-11C5-4716-9D5D-A5A28421FC9B}" dt="2023-10-16T00:31:24.116" v="1431" actId="571"/>
          <ac:spMkLst>
            <pc:docMk/>
            <pc:sldMk cId="3721383822" sldId="288"/>
            <ac:spMk id="19" creationId="{F1EC01E6-C0DE-F000-CEAE-CF0C17CD22BD}"/>
          </ac:spMkLst>
        </pc:spChg>
        <pc:spChg chg="add mod">
          <ac:chgData name="Shawn Miller Morneau" userId="1f875e4d-6e3c-4f7a-bfa2-4cfcd1c9ff10" providerId="ADAL" clId="{6A398402-11C5-4716-9D5D-A5A28421FC9B}" dt="2023-10-16T00:31:24.116" v="1431" actId="571"/>
          <ac:spMkLst>
            <pc:docMk/>
            <pc:sldMk cId="3721383822" sldId="288"/>
            <ac:spMk id="20" creationId="{E9E4CFC0-EB3C-878D-0E5E-7690C795C17E}"/>
          </ac:spMkLst>
        </pc:spChg>
        <pc:spChg chg="add del mod">
          <ac:chgData name="Shawn Miller Morneau" userId="1f875e4d-6e3c-4f7a-bfa2-4cfcd1c9ff10" providerId="ADAL" clId="{6A398402-11C5-4716-9D5D-A5A28421FC9B}" dt="2023-10-16T00:35:55.244" v="1536" actId="478"/>
          <ac:spMkLst>
            <pc:docMk/>
            <pc:sldMk cId="3721383822" sldId="288"/>
            <ac:spMk id="21" creationId="{B96F54D2-0B02-DE99-5047-47CD60624F11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2" creationId="{FF35CAC0-A2CE-A695-48F8-978C3A98EE70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3" creationId="{DCCAA0EF-4320-F3ED-7B16-E45E00D6371F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4" creationId="{C8E5053C-3368-171C-BFD9-6C64E1C519CD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5" creationId="{B2E9C04A-C5E7-67F2-7A41-C02D1AF36705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6" creationId="{83D26F21-B589-A069-EA8C-2B0D25FD1B34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7" creationId="{B6AEE204-2342-8AAE-AED0-1BCEEEF679C5}"/>
          </ac:spMkLst>
        </pc:spChg>
        <pc:spChg chg="add mod">
          <ac:chgData name="Shawn Miller Morneau" userId="1f875e4d-6e3c-4f7a-bfa2-4cfcd1c9ff10" providerId="ADAL" clId="{6A398402-11C5-4716-9D5D-A5A28421FC9B}" dt="2023-10-16T00:37:41.248" v="1582" actId="1076"/>
          <ac:spMkLst>
            <pc:docMk/>
            <pc:sldMk cId="3721383822" sldId="288"/>
            <ac:spMk id="28" creationId="{8CB5B339-F9D6-9809-A6D3-4BCDCFE5B5AD}"/>
          </ac:spMkLst>
        </pc:spChg>
        <pc:spChg chg="add del mod">
          <ac:chgData name="Shawn Miller Morneau" userId="1f875e4d-6e3c-4f7a-bfa2-4cfcd1c9ff10" providerId="ADAL" clId="{6A398402-11C5-4716-9D5D-A5A28421FC9B}" dt="2023-10-16T00:37:05.223" v="1565" actId="478"/>
          <ac:spMkLst>
            <pc:docMk/>
            <pc:sldMk cId="3721383822" sldId="288"/>
            <ac:spMk id="29" creationId="{BEBE88BE-6053-3037-F25E-79C9DA64519B}"/>
          </ac:spMkLst>
        </pc:spChg>
        <pc:spChg chg="add mod">
          <ac:chgData name="Shawn Miller Morneau" userId="1f875e4d-6e3c-4f7a-bfa2-4cfcd1c9ff10" providerId="ADAL" clId="{6A398402-11C5-4716-9D5D-A5A28421FC9B}" dt="2023-10-16T00:42:36.384" v="1627" actId="20577"/>
          <ac:spMkLst>
            <pc:docMk/>
            <pc:sldMk cId="3721383822" sldId="288"/>
            <ac:spMk id="47" creationId="{400F5614-0319-73CC-3A83-CEDE6B68CA6A}"/>
          </ac:spMkLst>
        </pc:spChg>
        <pc:picChg chg="add mod">
          <ac:chgData name="Shawn Miller Morneau" userId="1f875e4d-6e3c-4f7a-bfa2-4cfcd1c9ff10" providerId="ADAL" clId="{6A398402-11C5-4716-9D5D-A5A28421FC9B}" dt="2023-10-16T00:29:04.567" v="1372" actId="14100"/>
          <ac:picMkLst>
            <pc:docMk/>
            <pc:sldMk cId="3721383822" sldId="288"/>
            <ac:picMk id="7" creationId="{208494AF-80B4-845E-D2A8-8A2EDE08C32D}"/>
          </ac:picMkLst>
        </pc:picChg>
        <pc:picChg chg="add mod">
          <ac:chgData name="Shawn Miller Morneau" userId="1f875e4d-6e3c-4f7a-bfa2-4cfcd1c9ff10" providerId="ADAL" clId="{6A398402-11C5-4716-9D5D-A5A28421FC9B}" dt="2023-10-16T00:31:24.116" v="1431" actId="571"/>
          <ac:picMkLst>
            <pc:docMk/>
            <pc:sldMk cId="3721383822" sldId="288"/>
            <ac:picMk id="18" creationId="{2012DD0B-C4CE-C1A3-607A-0C123DD00437}"/>
          </ac:picMkLst>
        </pc:picChg>
        <pc:picChg chg="add del mod">
          <ac:chgData name="Shawn Miller Morneau" userId="1f875e4d-6e3c-4f7a-bfa2-4cfcd1c9ff10" providerId="ADAL" clId="{6A398402-11C5-4716-9D5D-A5A28421FC9B}" dt="2023-10-16T00:41:44.817" v="1611" actId="34307"/>
          <ac:picMkLst>
            <pc:docMk/>
            <pc:sldMk cId="3721383822" sldId="288"/>
            <ac:picMk id="44" creationId="{F13402A5-7833-1D89-BF9E-0284053091E1}"/>
          </ac:picMkLst>
        </pc:picChg>
        <pc:inkChg chg="add">
          <ac:chgData name="Shawn Miller Morneau" userId="1f875e4d-6e3c-4f7a-bfa2-4cfcd1c9ff10" providerId="ADAL" clId="{6A398402-11C5-4716-9D5D-A5A28421FC9B}" dt="2023-10-17T14:18:41.299" v="2296" actId="9405"/>
          <ac:inkMkLst>
            <pc:docMk/>
            <pc:sldMk cId="3721383822" sldId="288"/>
            <ac:inkMk id="3" creationId="{0A2575BD-8537-50B7-AFD1-9301D74C33BD}"/>
          </ac:inkMkLst>
        </pc:inkChg>
        <pc:inkChg chg="add del">
          <ac:chgData name="Shawn Miller Morneau" userId="1f875e4d-6e3c-4f7a-bfa2-4cfcd1c9ff10" providerId="ADAL" clId="{6A398402-11C5-4716-9D5D-A5A28421FC9B}" dt="2023-10-16T00:40:45.700" v="1601" actId="9405"/>
          <ac:inkMkLst>
            <pc:docMk/>
            <pc:sldMk cId="3721383822" sldId="288"/>
            <ac:inkMk id="37" creationId="{E8C5F7C5-E82E-9A0A-22F5-952DABEBA0FD}"/>
          </ac:inkMkLst>
        </pc:inkChg>
        <pc:inkChg chg="add">
          <ac:chgData name="Shawn Miller Morneau" userId="1f875e4d-6e3c-4f7a-bfa2-4cfcd1c9ff10" providerId="ADAL" clId="{6A398402-11C5-4716-9D5D-A5A28421FC9B}" dt="2023-10-16T00:40:50.706" v="1602" actId="9405"/>
          <ac:inkMkLst>
            <pc:docMk/>
            <pc:sldMk cId="3721383822" sldId="288"/>
            <ac:inkMk id="38" creationId="{EDD50135-3A28-4A3D-C9A1-3B812F0BCE58}"/>
          </ac:inkMkLst>
        </pc:inkChg>
        <pc:inkChg chg="add">
          <ac:chgData name="Shawn Miller Morneau" userId="1f875e4d-6e3c-4f7a-bfa2-4cfcd1c9ff10" providerId="ADAL" clId="{6A398402-11C5-4716-9D5D-A5A28421FC9B}" dt="2023-10-16T00:40:59.513" v="1603" actId="9405"/>
          <ac:inkMkLst>
            <pc:docMk/>
            <pc:sldMk cId="3721383822" sldId="288"/>
            <ac:inkMk id="39" creationId="{FF68D16C-49A4-16C7-7EFE-3C877DE427DC}"/>
          </ac:inkMkLst>
        </pc:inkChg>
        <pc:inkChg chg="add del">
          <ac:chgData name="Shawn Miller Morneau" userId="1f875e4d-6e3c-4f7a-bfa2-4cfcd1c9ff10" providerId="ADAL" clId="{6A398402-11C5-4716-9D5D-A5A28421FC9B}" dt="2023-10-16T00:41:05.017" v="1605" actId="9405"/>
          <ac:inkMkLst>
            <pc:docMk/>
            <pc:sldMk cId="3721383822" sldId="288"/>
            <ac:inkMk id="40" creationId="{C770F090-5CC7-78FE-CFEB-8FEA98CAC666}"/>
          </ac:inkMkLst>
        </pc:inkChg>
        <pc:inkChg chg="add del">
          <ac:chgData name="Shawn Miller Morneau" userId="1f875e4d-6e3c-4f7a-bfa2-4cfcd1c9ff10" providerId="ADAL" clId="{6A398402-11C5-4716-9D5D-A5A28421FC9B}" dt="2023-10-16T00:41:08.103" v="1607" actId="9405"/>
          <ac:inkMkLst>
            <pc:docMk/>
            <pc:sldMk cId="3721383822" sldId="288"/>
            <ac:inkMk id="41" creationId="{E9E959D3-BF2C-96C7-92A6-488C1DC4C28A}"/>
          </ac:inkMkLst>
        </pc:inkChg>
        <pc:inkChg chg="add">
          <ac:chgData name="Shawn Miller Morneau" userId="1f875e4d-6e3c-4f7a-bfa2-4cfcd1c9ff10" providerId="ADAL" clId="{6A398402-11C5-4716-9D5D-A5A28421FC9B}" dt="2023-10-16T00:41:18.315" v="1608" actId="9405"/>
          <ac:inkMkLst>
            <pc:docMk/>
            <pc:sldMk cId="3721383822" sldId="288"/>
            <ac:inkMk id="42" creationId="{9AB2E15C-C823-9433-E185-53D0C730E317}"/>
          </ac:inkMkLst>
        </pc:inkChg>
        <pc:inkChg chg="add">
          <ac:chgData name="Shawn Miller Morneau" userId="1f875e4d-6e3c-4f7a-bfa2-4cfcd1c9ff10" providerId="ADAL" clId="{6A398402-11C5-4716-9D5D-A5A28421FC9B}" dt="2023-10-16T00:41:29.544" v="1609" actId="9405"/>
          <ac:inkMkLst>
            <pc:docMk/>
            <pc:sldMk cId="3721383822" sldId="288"/>
            <ac:inkMk id="43" creationId="{D75B4490-86EE-F419-B0E8-D9F11E5988A5}"/>
          </ac:inkMkLst>
        </pc:inkChg>
        <pc:cxnChg chg="add del mod">
          <ac:chgData name="Shawn Miller Morneau" userId="1f875e4d-6e3c-4f7a-bfa2-4cfcd1c9ff10" providerId="ADAL" clId="{6A398402-11C5-4716-9D5D-A5A28421FC9B}" dt="2023-10-16T00:40:35.736" v="1599" actId="478"/>
          <ac:cxnSpMkLst>
            <pc:docMk/>
            <pc:sldMk cId="3721383822" sldId="288"/>
            <ac:cxnSpMk id="31" creationId="{D39DFB5B-85AE-764F-CF10-9DC302AFC6E6}"/>
          </ac:cxnSpMkLst>
        </pc:cxnChg>
        <pc:cxnChg chg="add del mod">
          <ac:chgData name="Shawn Miller Morneau" userId="1f875e4d-6e3c-4f7a-bfa2-4cfcd1c9ff10" providerId="ADAL" clId="{6A398402-11C5-4716-9D5D-A5A28421FC9B}" dt="2023-10-16T00:40:34.903" v="1598" actId="478"/>
          <ac:cxnSpMkLst>
            <pc:docMk/>
            <pc:sldMk cId="3721383822" sldId="288"/>
            <ac:cxnSpMk id="36" creationId="{F2B3E3AC-0CD6-EB31-E75A-FE0A7A4FFEAA}"/>
          </ac:cxnSpMkLst>
        </pc:cxnChg>
        <pc:cxnChg chg="add mod">
          <ac:chgData name="Shawn Miller Morneau" userId="1f875e4d-6e3c-4f7a-bfa2-4cfcd1c9ff10" providerId="ADAL" clId="{6A398402-11C5-4716-9D5D-A5A28421FC9B}" dt="2023-10-16T00:42:02.315" v="1615" actId="1582"/>
          <ac:cxnSpMkLst>
            <pc:docMk/>
            <pc:sldMk cId="3721383822" sldId="288"/>
            <ac:cxnSpMk id="46" creationId="{E0F0B75C-EFE1-1829-E250-77214990C4C8}"/>
          </ac:cxnSpMkLst>
        </pc:cxnChg>
      </pc:sldChg>
      <pc:sldChg chg="modSp mod modNotesTx">
        <pc:chgData name="Shawn Miller Morneau" userId="1f875e4d-6e3c-4f7a-bfa2-4cfcd1c9ff10" providerId="ADAL" clId="{6A398402-11C5-4716-9D5D-A5A28421FC9B}" dt="2023-10-18T14:09:06.255" v="2419" actId="20577"/>
        <pc:sldMkLst>
          <pc:docMk/>
          <pc:sldMk cId="3290108803" sldId="289"/>
        </pc:sldMkLst>
        <pc:spChg chg="mod">
          <ac:chgData name="Shawn Miller Morneau" userId="1f875e4d-6e3c-4f7a-bfa2-4cfcd1c9ff10" providerId="ADAL" clId="{6A398402-11C5-4716-9D5D-A5A28421FC9B}" dt="2023-10-16T23:48:02.529" v="1735" actId="1076"/>
          <ac:spMkLst>
            <pc:docMk/>
            <pc:sldMk cId="3290108803" sldId="289"/>
            <ac:spMk id="4" creationId="{71DF9BE9-5BB4-2EEE-B92F-B82D8E9A9A99}"/>
          </ac:spMkLst>
        </pc:spChg>
      </pc:sldChg>
      <pc:sldChg chg="addSp delSp modSp add mod modClrScheme chgLayout modNotesTx">
        <pc:chgData name="Shawn Miller Morneau" userId="1f875e4d-6e3c-4f7a-bfa2-4cfcd1c9ff10" providerId="ADAL" clId="{6A398402-11C5-4716-9D5D-A5A28421FC9B}" dt="2023-10-18T14:10:35.407" v="2432" actId="20577"/>
        <pc:sldMkLst>
          <pc:docMk/>
          <pc:sldMk cId="4071679745" sldId="290"/>
        </pc:sldMkLst>
        <pc:spChg chg="mod">
          <ac:chgData name="Shawn Miller Morneau" userId="1f875e4d-6e3c-4f7a-bfa2-4cfcd1c9ff10" providerId="ADAL" clId="{6A398402-11C5-4716-9D5D-A5A28421FC9B}" dt="2023-10-16T00:43:29.048" v="1635" actId="26606"/>
          <ac:spMkLst>
            <pc:docMk/>
            <pc:sldMk cId="4071679745" sldId="290"/>
            <ac:spMk id="2" creationId="{7632FE86-992B-6946-A8AA-EDDA67DB3303}"/>
          </ac:spMkLst>
        </pc:spChg>
        <pc:spChg chg="del">
          <ac:chgData name="Shawn Miller Morneau" userId="1f875e4d-6e3c-4f7a-bfa2-4cfcd1c9ff10" providerId="ADAL" clId="{6A398402-11C5-4716-9D5D-A5A28421FC9B}" dt="2023-10-16T00:42:59.330" v="1630" actId="478"/>
          <ac:spMkLst>
            <pc:docMk/>
            <pc:sldMk cId="4071679745" sldId="290"/>
            <ac:spMk id="5" creationId="{C911465B-3229-C68E-11C3-143BEC94489F}"/>
          </ac:spMkLst>
        </pc:spChg>
        <pc:spChg chg="del">
          <ac:chgData name="Shawn Miller Morneau" userId="1f875e4d-6e3c-4f7a-bfa2-4cfcd1c9ff10" providerId="ADAL" clId="{6A398402-11C5-4716-9D5D-A5A28421FC9B}" dt="2023-10-16T00:42:58.044" v="1629" actId="478"/>
          <ac:spMkLst>
            <pc:docMk/>
            <pc:sldMk cId="4071679745" sldId="290"/>
            <ac:spMk id="9" creationId="{B7D560AF-BE38-1D84-8F73-453AF827D412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0" creationId="{ECF688F2-524A-A218-4B29-C0FFEC0120B5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1" creationId="{BADBC8FF-33C1-F57F-382A-3A0204464DAE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2" creationId="{956772EB-DF36-B958-9490-423FF791B776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3" creationId="{10A1BC6D-F242-E01C-CF30-BC178891799C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5" creationId="{2DEFC399-D4CF-8052-1601-94FFF4E7CBA1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6" creationId="{BBABD9DD-0043-4CF7-D814-079558CA0E3A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17" creationId="{71731461-6E8F-B317-C709-A5AC73C92AE5}"/>
          </ac:spMkLst>
        </pc:spChg>
        <pc:spChg chg="del">
          <ac:chgData name="Shawn Miller Morneau" userId="1f875e4d-6e3c-4f7a-bfa2-4cfcd1c9ff10" providerId="ADAL" clId="{6A398402-11C5-4716-9D5D-A5A28421FC9B}" dt="2023-10-16T00:43:00.919" v="1631" actId="478"/>
          <ac:spMkLst>
            <pc:docMk/>
            <pc:sldMk cId="4071679745" sldId="290"/>
            <ac:spMk id="22" creationId="{FF35CAC0-A2CE-A695-48F8-978C3A98EE70}"/>
          </ac:spMkLst>
        </pc:spChg>
        <pc:spChg chg="del">
          <ac:chgData name="Shawn Miller Morneau" userId="1f875e4d-6e3c-4f7a-bfa2-4cfcd1c9ff10" providerId="ADAL" clId="{6A398402-11C5-4716-9D5D-A5A28421FC9B}" dt="2023-10-16T00:43:00.919" v="1631" actId="478"/>
          <ac:spMkLst>
            <pc:docMk/>
            <pc:sldMk cId="4071679745" sldId="290"/>
            <ac:spMk id="23" creationId="{DCCAA0EF-4320-F3ED-7B16-E45E00D6371F}"/>
          </ac:spMkLst>
        </pc:spChg>
        <pc:spChg chg="del">
          <ac:chgData name="Shawn Miller Morneau" userId="1f875e4d-6e3c-4f7a-bfa2-4cfcd1c9ff10" providerId="ADAL" clId="{6A398402-11C5-4716-9D5D-A5A28421FC9B}" dt="2023-10-16T00:43:00.919" v="1631" actId="478"/>
          <ac:spMkLst>
            <pc:docMk/>
            <pc:sldMk cId="4071679745" sldId="290"/>
            <ac:spMk id="24" creationId="{C8E5053C-3368-171C-BFD9-6C64E1C519CD}"/>
          </ac:spMkLst>
        </pc:spChg>
        <pc:spChg chg="del">
          <ac:chgData name="Shawn Miller Morneau" userId="1f875e4d-6e3c-4f7a-bfa2-4cfcd1c9ff10" providerId="ADAL" clId="{6A398402-11C5-4716-9D5D-A5A28421FC9B}" dt="2023-10-16T00:43:00.919" v="1631" actId="478"/>
          <ac:spMkLst>
            <pc:docMk/>
            <pc:sldMk cId="4071679745" sldId="290"/>
            <ac:spMk id="25" creationId="{B2E9C04A-C5E7-67F2-7A41-C02D1AF36705}"/>
          </ac:spMkLst>
        </pc:spChg>
        <pc:spChg chg="del">
          <ac:chgData name="Shawn Miller Morneau" userId="1f875e4d-6e3c-4f7a-bfa2-4cfcd1c9ff10" providerId="ADAL" clId="{6A398402-11C5-4716-9D5D-A5A28421FC9B}" dt="2023-10-16T00:43:01.877" v="1632" actId="478"/>
          <ac:spMkLst>
            <pc:docMk/>
            <pc:sldMk cId="4071679745" sldId="290"/>
            <ac:spMk id="26" creationId="{83D26F21-B589-A069-EA8C-2B0D25FD1B34}"/>
          </ac:spMkLst>
        </pc:spChg>
        <pc:spChg chg="del">
          <ac:chgData name="Shawn Miller Morneau" userId="1f875e4d-6e3c-4f7a-bfa2-4cfcd1c9ff10" providerId="ADAL" clId="{6A398402-11C5-4716-9D5D-A5A28421FC9B}" dt="2023-10-16T00:43:01.877" v="1632" actId="478"/>
          <ac:spMkLst>
            <pc:docMk/>
            <pc:sldMk cId="4071679745" sldId="290"/>
            <ac:spMk id="27" creationId="{B6AEE204-2342-8AAE-AED0-1BCEEEF679C5}"/>
          </ac:spMkLst>
        </pc:spChg>
        <pc:spChg chg="del">
          <ac:chgData name="Shawn Miller Morneau" userId="1f875e4d-6e3c-4f7a-bfa2-4cfcd1c9ff10" providerId="ADAL" clId="{6A398402-11C5-4716-9D5D-A5A28421FC9B}" dt="2023-10-16T00:43:01.877" v="1632" actId="478"/>
          <ac:spMkLst>
            <pc:docMk/>
            <pc:sldMk cId="4071679745" sldId="290"/>
            <ac:spMk id="28" creationId="{8CB5B339-F9D6-9809-A6D3-4BCDCFE5B5AD}"/>
          </ac:spMkLst>
        </pc:spChg>
        <pc:spChg chg="del">
          <ac:chgData name="Shawn Miller Morneau" userId="1f875e4d-6e3c-4f7a-bfa2-4cfcd1c9ff10" providerId="ADAL" clId="{6A398402-11C5-4716-9D5D-A5A28421FC9B}" dt="2023-10-16T00:43:07.047" v="1633" actId="478"/>
          <ac:spMkLst>
            <pc:docMk/>
            <pc:sldMk cId="4071679745" sldId="290"/>
            <ac:spMk id="47" creationId="{400F5614-0319-73CC-3A83-CEDE6B68CA6A}"/>
          </ac:spMkLst>
        </pc:spChg>
        <pc:picChg chg="add mod">
          <ac:chgData name="Shawn Miller Morneau" userId="1f875e4d-6e3c-4f7a-bfa2-4cfcd1c9ff10" providerId="ADAL" clId="{6A398402-11C5-4716-9D5D-A5A28421FC9B}" dt="2023-10-16T00:43:29.048" v="1635" actId="26606"/>
          <ac:picMkLst>
            <pc:docMk/>
            <pc:sldMk cId="4071679745" sldId="290"/>
            <ac:picMk id="4" creationId="{08F9B64F-8507-3432-7393-EB4353092435}"/>
          </ac:picMkLst>
        </pc:picChg>
        <pc:picChg chg="del">
          <ac:chgData name="Shawn Miller Morneau" userId="1f875e4d-6e3c-4f7a-bfa2-4cfcd1c9ff10" providerId="ADAL" clId="{6A398402-11C5-4716-9D5D-A5A28421FC9B}" dt="2023-10-16T00:43:07.047" v="1633" actId="478"/>
          <ac:picMkLst>
            <pc:docMk/>
            <pc:sldMk cId="4071679745" sldId="290"/>
            <ac:picMk id="7" creationId="{208494AF-80B4-845E-D2A8-8A2EDE08C32D}"/>
          </ac:picMkLst>
        </pc:picChg>
        <pc:inkChg chg="del">
          <ac:chgData name="Shawn Miller Morneau" userId="1f875e4d-6e3c-4f7a-bfa2-4cfcd1c9ff10" providerId="ADAL" clId="{6A398402-11C5-4716-9D5D-A5A28421FC9B}" dt="2023-10-16T00:43:07.047" v="1633" actId="478"/>
          <ac:inkMkLst>
            <pc:docMk/>
            <pc:sldMk cId="4071679745" sldId="290"/>
            <ac:inkMk id="38" creationId="{EDD50135-3A28-4A3D-C9A1-3B812F0BCE58}"/>
          </ac:inkMkLst>
        </pc:inkChg>
        <pc:inkChg chg="del">
          <ac:chgData name="Shawn Miller Morneau" userId="1f875e4d-6e3c-4f7a-bfa2-4cfcd1c9ff10" providerId="ADAL" clId="{6A398402-11C5-4716-9D5D-A5A28421FC9B}" dt="2023-10-16T00:43:07.047" v="1633" actId="478"/>
          <ac:inkMkLst>
            <pc:docMk/>
            <pc:sldMk cId="4071679745" sldId="290"/>
            <ac:inkMk id="39" creationId="{FF68D16C-49A4-16C7-7EFE-3C877DE427DC}"/>
          </ac:inkMkLst>
        </pc:inkChg>
        <pc:inkChg chg="del">
          <ac:chgData name="Shawn Miller Morneau" userId="1f875e4d-6e3c-4f7a-bfa2-4cfcd1c9ff10" providerId="ADAL" clId="{6A398402-11C5-4716-9D5D-A5A28421FC9B}" dt="2023-10-16T00:43:07.047" v="1633" actId="478"/>
          <ac:inkMkLst>
            <pc:docMk/>
            <pc:sldMk cId="4071679745" sldId="290"/>
            <ac:inkMk id="42" creationId="{9AB2E15C-C823-9433-E185-53D0C730E317}"/>
          </ac:inkMkLst>
        </pc:inkChg>
        <pc:inkChg chg="del">
          <ac:chgData name="Shawn Miller Morneau" userId="1f875e4d-6e3c-4f7a-bfa2-4cfcd1c9ff10" providerId="ADAL" clId="{6A398402-11C5-4716-9D5D-A5A28421FC9B}" dt="2023-10-16T00:43:07.047" v="1633" actId="478"/>
          <ac:inkMkLst>
            <pc:docMk/>
            <pc:sldMk cId="4071679745" sldId="290"/>
            <ac:inkMk id="43" creationId="{D75B4490-86EE-F419-B0E8-D9F11E5988A5}"/>
          </ac:inkMkLst>
        </pc:inkChg>
        <pc:cxnChg chg="del">
          <ac:chgData name="Shawn Miller Morneau" userId="1f875e4d-6e3c-4f7a-bfa2-4cfcd1c9ff10" providerId="ADAL" clId="{6A398402-11C5-4716-9D5D-A5A28421FC9B}" dt="2023-10-16T00:43:07.047" v="1633" actId="478"/>
          <ac:cxnSpMkLst>
            <pc:docMk/>
            <pc:sldMk cId="4071679745" sldId="290"/>
            <ac:cxnSpMk id="46" creationId="{E0F0B75C-EFE1-1829-E250-77214990C4C8}"/>
          </ac:cxnSpMkLst>
        </pc:cxnChg>
      </pc:sldChg>
      <pc:sldChg chg="add">
        <pc:chgData name="Shawn Miller Morneau" userId="1f875e4d-6e3c-4f7a-bfa2-4cfcd1c9ff10" providerId="ADAL" clId="{6A398402-11C5-4716-9D5D-A5A28421FC9B}" dt="2023-10-17T00:03:16.448" v="1932" actId="2890"/>
        <pc:sldMkLst>
          <pc:docMk/>
          <pc:sldMk cId="1850655385" sldId="291"/>
        </pc:sldMkLst>
      </pc:sldChg>
      <pc:sldChg chg="delSp add del mod">
        <pc:chgData name="Shawn Miller Morneau" userId="1f875e4d-6e3c-4f7a-bfa2-4cfcd1c9ff10" providerId="ADAL" clId="{6A398402-11C5-4716-9D5D-A5A28421FC9B}" dt="2023-10-17T14:02:39.902" v="2196" actId="2696"/>
        <pc:sldMkLst>
          <pc:docMk/>
          <pc:sldMk cId="3597767220" sldId="292"/>
        </pc:sldMkLst>
        <pc:picChg chg="del">
          <ac:chgData name="Shawn Miller Morneau" userId="1f875e4d-6e3c-4f7a-bfa2-4cfcd1c9ff10" providerId="ADAL" clId="{6A398402-11C5-4716-9D5D-A5A28421FC9B}" dt="2023-10-17T14:02:36.204" v="2195" actId="478"/>
          <ac:picMkLst>
            <pc:docMk/>
            <pc:sldMk cId="3597767220" sldId="292"/>
            <ac:picMk id="4" creationId="{A25AFCB4-1A1F-BDF4-59AB-FFF29420EA21}"/>
          </ac:picMkLst>
        </pc:picChg>
      </pc:sldChg>
    </pc:docChg>
  </pc:docChgLst>
  <pc:docChgLst>
    <pc:chgData name="Alexis Juteau" userId="a242a403-0122-49a1-8468-b8bbc2382be3" providerId="ADAL" clId="{3BCB6D0B-FEB1-4512-93E5-ED1D051B78A2}"/>
    <pc:docChg chg="undo custSel addSld delSld modSld modMainMaster modSection">
      <pc:chgData name="Alexis Juteau" userId="a242a403-0122-49a1-8468-b8bbc2382be3" providerId="ADAL" clId="{3BCB6D0B-FEB1-4512-93E5-ED1D051B78A2}" dt="2023-10-18T16:09:21.676" v="1510" actId="20577"/>
      <pc:docMkLst>
        <pc:docMk/>
      </pc:docMkLst>
      <pc:sldChg chg="modSp mod">
        <pc:chgData name="Alexis Juteau" userId="a242a403-0122-49a1-8468-b8bbc2382be3" providerId="ADAL" clId="{3BCB6D0B-FEB1-4512-93E5-ED1D051B78A2}" dt="2023-10-16T00:30:37.635" v="363" actId="20577"/>
        <pc:sldMkLst>
          <pc:docMk/>
          <pc:sldMk cId="0" sldId="263"/>
        </pc:sldMkLst>
        <pc:spChg chg="mod">
          <ac:chgData name="Alexis Juteau" userId="a242a403-0122-49a1-8468-b8bbc2382be3" providerId="ADAL" clId="{3BCB6D0B-FEB1-4512-93E5-ED1D051B78A2}" dt="2023-10-16T00:30:37.635" v="363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Alexis Juteau" userId="a242a403-0122-49a1-8468-b8bbc2382be3" providerId="ADAL" clId="{3BCB6D0B-FEB1-4512-93E5-ED1D051B78A2}" dt="2023-10-16T00:30:25.303" v="359" actId="20577"/>
          <ac:spMkLst>
            <pc:docMk/>
            <pc:sldMk cId="0" sldId="263"/>
            <ac:spMk id="9" creationId="{00000000-0000-0000-0000-000000000000}"/>
          </ac:spMkLst>
        </pc:spChg>
      </pc:sldChg>
      <pc:sldChg chg="addSp delSp modSp mod">
        <pc:chgData name="Alexis Juteau" userId="a242a403-0122-49a1-8468-b8bbc2382be3" providerId="ADAL" clId="{3BCB6D0B-FEB1-4512-93E5-ED1D051B78A2}" dt="2023-10-16T00:29:49.742" v="304" actId="1076"/>
        <pc:sldMkLst>
          <pc:docMk/>
          <pc:sldMk cId="2683330471" sldId="270"/>
        </pc:sldMkLst>
        <pc:spChg chg="del">
          <ac:chgData name="Alexis Juteau" userId="a242a403-0122-49a1-8468-b8bbc2382be3" providerId="ADAL" clId="{3BCB6D0B-FEB1-4512-93E5-ED1D051B78A2}" dt="2023-10-16T00:11:54.193" v="0" actId="478"/>
          <ac:spMkLst>
            <pc:docMk/>
            <pc:sldMk cId="2683330471" sldId="270"/>
            <ac:spMk id="3" creationId="{D9F58966-C77C-C84E-8B54-9262F41E8C33}"/>
          </ac:spMkLst>
        </pc:spChg>
        <pc:spChg chg="add del mod">
          <ac:chgData name="Alexis Juteau" userId="a242a403-0122-49a1-8468-b8bbc2382be3" providerId="ADAL" clId="{3BCB6D0B-FEB1-4512-93E5-ED1D051B78A2}" dt="2023-10-16T00:11:55.906" v="1" actId="478"/>
          <ac:spMkLst>
            <pc:docMk/>
            <pc:sldMk cId="2683330471" sldId="270"/>
            <ac:spMk id="4" creationId="{DEE5E07B-6B08-3481-B6E9-ED6329EE8D7D}"/>
          </ac:spMkLst>
        </pc:spChg>
        <pc:spChg chg="add mod">
          <ac:chgData name="Alexis Juteau" userId="a242a403-0122-49a1-8468-b8bbc2382be3" providerId="ADAL" clId="{3BCB6D0B-FEB1-4512-93E5-ED1D051B78A2}" dt="2023-10-16T00:29:46.233" v="303" actId="1076"/>
          <ac:spMkLst>
            <pc:docMk/>
            <pc:sldMk cId="2683330471" sldId="270"/>
            <ac:spMk id="7" creationId="{D56D9081-D33B-C961-7CC6-79A9F30C13E5}"/>
          </ac:spMkLst>
        </pc:spChg>
        <pc:picChg chg="add mod">
          <ac:chgData name="Alexis Juteau" userId="a242a403-0122-49a1-8468-b8bbc2382be3" providerId="ADAL" clId="{3BCB6D0B-FEB1-4512-93E5-ED1D051B78A2}" dt="2023-10-16T00:29:49.742" v="304" actId="1076"/>
          <ac:picMkLst>
            <pc:docMk/>
            <pc:sldMk cId="2683330471" sldId="270"/>
            <ac:picMk id="6" creationId="{1646C94F-E9B0-BCDA-453B-879B07303832}"/>
          </ac:picMkLst>
        </pc:picChg>
      </pc:sldChg>
      <pc:sldChg chg="addSp delSp modSp mod">
        <pc:chgData name="Alexis Juteau" userId="a242a403-0122-49a1-8468-b8bbc2382be3" providerId="ADAL" clId="{3BCB6D0B-FEB1-4512-93E5-ED1D051B78A2}" dt="2023-10-17T02:23:14.022" v="811" actId="693"/>
        <pc:sldMkLst>
          <pc:docMk/>
          <pc:sldMk cId="926215642" sldId="271"/>
        </pc:sldMkLst>
        <pc:spChg chg="mod">
          <ac:chgData name="Alexis Juteau" userId="a242a403-0122-49a1-8468-b8bbc2382be3" providerId="ADAL" clId="{3BCB6D0B-FEB1-4512-93E5-ED1D051B78A2}" dt="2023-10-16T00:31:36.562" v="369" actId="1076"/>
          <ac:spMkLst>
            <pc:docMk/>
            <pc:sldMk cId="926215642" sldId="271"/>
            <ac:spMk id="2" creationId="{E461F33B-37D3-C94F-BDCE-E96656DBF7C7}"/>
          </ac:spMkLst>
        </pc:spChg>
        <pc:spChg chg="add mod">
          <ac:chgData name="Alexis Juteau" userId="a242a403-0122-49a1-8468-b8bbc2382be3" providerId="ADAL" clId="{3BCB6D0B-FEB1-4512-93E5-ED1D051B78A2}" dt="2023-10-16T00:33:07.306" v="387" actId="1582"/>
          <ac:spMkLst>
            <pc:docMk/>
            <pc:sldMk cId="926215642" sldId="271"/>
            <ac:spMk id="3" creationId="{B436B3F5-92C3-527D-EEE0-DB49657D6A90}"/>
          </ac:spMkLst>
        </pc:spChg>
        <pc:spChg chg="del">
          <ac:chgData name="Alexis Juteau" userId="a242a403-0122-49a1-8468-b8bbc2382be3" providerId="ADAL" clId="{3BCB6D0B-FEB1-4512-93E5-ED1D051B78A2}" dt="2023-10-16T00:31:47.715" v="373" actId="478"/>
          <ac:spMkLst>
            <pc:docMk/>
            <pc:sldMk cId="926215642" sldId="271"/>
            <ac:spMk id="8" creationId="{4654F29F-1A9A-4892-354A-16D0FBA3B29D}"/>
          </ac:spMkLst>
        </pc:spChg>
        <pc:spChg chg="mod">
          <ac:chgData name="Alexis Juteau" userId="a242a403-0122-49a1-8468-b8bbc2382be3" providerId="ADAL" clId="{3BCB6D0B-FEB1-4512-93E5-ED1D051B78A2}" dt="2023-10-16T00:36:08.857" v="424"/>
          <ac:spMkLst>
            <pc:docMk/>
            <pc:sldMk cId="926215642" sldId="271"/>
            <ac:spMk id="15" creationId="{C64B2A67-9C8D-5032-9F6E-ABFE9ED0BE1F}"/>
          </ac:spMkLst>
        </pc:spChg>
        <pc:picChg chg="mod">
          <ac:chgData name="Alexis Juteau" userId="a242a403-0122-49a1-8468-b8bbc2382be3" providerId="ADAL" clId="{3BCB6D0B-FEB1-4512-93E5-ED1D051B78A2}" dt="2023-10-16T00:32:53.958" v="383" actId="1076"/>
          <ac:picMkLst>
            <pc:docMk/>
            <pc:sldMk cId="926215642" sldId="271"/>
            <ac:picMk id="5" creationId="{56B4A7B5-A8F8-AA5B-E2AE-F48CBDD83C01}"/>
          </ac:picMkLst>
        </pc:picChg>
        <pc:picChg chg="mod">
          <ac:chgData name="Alexis Juteau" userId="a242a403-0122-49a1-8468-b8bbc2382be3" providerId="ADAL" clId="{3BCB6D0B-FEB1-4512-93E5-ED1D051B78A2}" dt="2023-10-16T00:34:52.732" v="398" actId="1076"/>
          <ac:picMkLst>
            <pc:docMk/>
            <pc:sldMk cId="926215642" sldId="271"/>
            <ac:picMk id="7" creationId="{1C4EEC1D-DC9A-D9E7-F091-72D03C0C4B6A}"/>
          </ac:picMkLst>
        </pc:picChg>
        <pc:cxnChg chg="add mod">
          <ac:chgData name="Alexis Juteau" userId="a242a403-0122-49a1-8468-b8bbc2382be3" providerId="ADAL" clId="{3BCB6D0B-FEB1-4512-93E5-ED1D051B78A2}" dt="2023-10-17T02:23:14.022" v="811" actId="693"/>
          <ac:cxnSpMkLst>
            <pc:docMk/>
            <pc:sldMk cId="926215642" sldId="271"/>
            <ac:cxnSpMk id="6" creationId="{6CBBEB70-1869-C032-086F-DB64E9A6DD65}"/>
          </ac:cxnSpMkLst>
        </pc:cxnChg>
        <pc:cxnChg chg="del">
          <ac:chgData name="Alexis Juteau" userId="a242a403-0122-49a1-8468-b8bbc2382be3" providerId="ADAL" clId="{3BCB6D0B-FEB1-4512-93E5-ED1D051B78A2}" dt="2023-10-16T00:31:46.506" v="372" actId="478"/>
          <ac:cxnSpMkLst>
            <pc:docMk/>
            <pc:sldMk cId="926215642" sldId="271"/>
            <ac:cxnSpMk id="10" creationId="{65102CB2-8B75-C220-ED07-855CA00AA836}"/>
          </ac:cxnSpMkLst>
        </pc:cxnChg>
        <pc:cxnChg chg="del">
          <ac:chgData name="Alexis Juteau" userId="a242a403-0122-49a1-8468-b8bbc2382be3" providerId="ADAL" clId="{3BCB6D0B-FEB1-4512-93E5-ED1D051B78A2}" dt="2023-10-16T00:31:50.139" v="374" actId="478"/>
          <ac:cxnSpMkLst>
            <pc:docMk/>
            <pc:sldMk cId="926215642" sldId="271"/>
            <ac:cxnSpMk id="12" creationId="{3A7DF391-9A1A-2255-54C1-A3A90ABC858C}"/>
          </ac:cxnSpMkLst>
        </pc:cxnChg>
        <pc:cxnChg chg="add mod">
          <ac:chgData name="Alexis Juteau" userId="a242a403-0122-49a1-8468-b8bbc2382be3" providerId="ADAL" clId="{3BCB6D0B-FEB1-4512-93E5-ED1D051B78A2}" dt="2023-10-17T02:23:14.022" v="811" actId="693"/>
          <ac:cxnSpMkLst>
            <pc:docMk/>
            <pc:sldMk cId="926215642" sldId="271"/>
            <ac:cxnSpMk id="20" creationId="{68C29F72-4CC6-1848-8984-3B279C082ED4}"/>
          </ac:cxnSpMkLst>
        </pc:cxnChg>
      </pc:sldChg>
      <pc:sldChg chg="del">
        <pc:chgData name="Alexis Juteau" userId="a242a403-0122-49a1-8468-b8bbc2382be3" providerId="ADAL" clId="{3BCB6D0B-FEB1-4512-93E5-ED1D051B78A2}" dt="2023-10-16T00:46:03.152" v="425" actId="47"/>
        <pc:sldMkLst>
          <pc:docMk/>
          <pc:sldMk cId="710082974" sldId="272"/>
        </pc:sldMkLst>
      </pc:sldChg>
      <pc:sldChg chg="addSp delSp modSp mod modNotesTx">
        <pc:chgData name="Alexis Juteau" userId="a242a403-0122-49a1-8468-b8bbc2382be3" providerId="ADAL" clId="{3BCB6D0B-FEB1-4512-93E5-ED1D051B78A2}" dt="2023-10-18T15:30:48.994" v="1495" actId="1076"/>
        <pc:sldMkLst>
          <pc:docMk/>
          <pc:sldMk cId="4006732709" sldId="273"/>
        </pc:sldMkLst>
        <pc:spChg chg="mod">
          <ac:chgData name="Alexis Juteau" userId="a242a403-0122-49a1-8468-b8bbc2382be3" providerId="ADAL" clId="{3BCB6D0B-FEB1-4512-93E5-ED1D051B78A2}" dt="2023-10-16T00:52:30.648" v="430" actId="404"/>
          <ac:spMkLst>
            <pc:docMk/>
            <pc:sldMk cId="4006732709" sldId="273"/>
            <ac:spMk id="2" creationId="{7632FE86-992B-6946-A8AA-EDDA67DB3303}"/>
          </ac:spMkLst>
        </pc:spChg>
        <pc:spChg chg="mod">
          <ac:chgData name="Alexis Juteau" userId="a242a403-0122-49a1-8468-b8bbc2382be3" providerId="ADAL" clId="{3BCB6D0B-FEB1-4512-93E5-ED1D051B78A2}" dt="2023-10-16T01:01:56.664" v="620" actId="313"/>
          <ac:spMkLst>
            <pc:docMk/>
            <pc:sldMk cId="4006732709" sldId="273"/>
            <ac:spMk id="3" creationId="{D9F58966-C77C-C84E-8B54-9262F41E8C33}"/>
          </ac:spMkLst>
        </pc:spChg>
        <pc:spChg chg="add del mod">
          <ac:chgData name="Alexis Juteau" userId="a242a403-0122-49a1-8468-b8bbc2382be3" providerId="ADAL" clId="{3BCB6D0B-FEB1-4512-93E5-ED1D051B78A2}" dt="2023-10-18T15:30:11.598" v="1479"/>
          <ac:spMkLst>
            <pc:docMk/>
            <pc:sldMk cId="4006732709" sldId="273"/>
            <ac:spMk id="3" creationId="{EB7CB917-B919-1367-E52A-58D7E586E457}"/>
          </ac:spMkLst>
        </pc:spChg>
        <pc:spChg chg="add mod">
          <ac:chgData name="Alexis Juteau" userId="a242a403-0122-49a1-8468-b8bbc2382be3" providerId="ADAL" clId="{3BCB6D0B-FEB1-4512-93E5-ED1D051B78A2}" dt="2023-10-18T15:30:48.994" v="1495" actId="1076"/>
          <ac:spMkLst>
            <pc:docMk/>
            <pc:sldMk cId="4006732709" sldId="273"/>
            <ac:spMk id="4" creationId="{59501F35-4299-21B5-F924-486D58B66168}"/>
          </ac:spMkLst>
        </pc:spChg>
        <pc:picChg chg="mod">
          <ac:chgData name="Alexis Juteau" userId="a242a403-0122-49a1-8468-b8bbc2382be3" providerId="ADAL" clId="{3BCB6D0B-FEB1-4512-93E5-ED1D051B78A2}" dt="2023-10-18T15:29:49.652" v="1474" actId="1076"/>
          <ac:picMkLst>
            <pc:docMk/>
            <pc:sldMk cId="4006732709" sldId="273"/>
            <ac:picMk id="8" creationId="{651812DF-E56B-048E-8DB3-C540D08FBE82}"/>
          </ac:picMkLst>
        </pc:picChg>
        <pc:cxnChg chg="add del mod">
          <ac:chgData name="Alexis Juteau" userId="a242a403-0122-49a1-8468-b8bbc2382be3" providerId="ADAL" clId="{3BCB6D0B-FEB1-4512-93E5-ED1D051B78A2}" dt="2023-10-18T01:40:45.787" v="1263" actId="478"/>
          <ac:cxnSpMkLst>
            <pc:docMk/>
            <pc:sldMk cId="4006732709" sldId="273"/>
            <ac:cxnSpMk id="5" creationId="{F7E3C615-4198-1148-0462-0E87102CD4EE}"/>
          </ac:cxnSpMkLst>
        </pc:cxnChg>
      </pc:sldChg>
      <pc:sldChg chg="modSp mod">
        <pc:chgData name="Alexis Juteau" userId="a242a403-0122-49a1-8468-b8bbc2382be3" providerId="ADAL" clId="{3BCB6D0B-FEB1-4512-93E5-ED1D051B78A2}" dt="2023-10-18T01:40:56.273" v="1266" actId="1076"/>
        <pc:sldMkLst>
          <pc:docMk/>
          <pc:sldMk cId="1706037692" sldId="274"/>
        </pc:sldMkLst>
        <pc:spChg chg="mod">
          <ac:chgData name="Alexis Juteau" userId="a242a403-0122-49a1-8468-b8bbc2382be3" providerId="ADAL" clId="{3BCB6D0B-FEB1-4512-93E5-ED1D051B78A2}" dt="2023-10-16T21:59:22.169" v="706" actId="1076"/>
          <ac:spMkLst>
            <pc:docMk/>
            <pc:sldMk cId="1706037692" sldId="274"/>
            <ac:spMk id="9" creationId="{1683CD5C-3A2F-C781-1AE0-E5AE617A48DE}"/>
          </ac:spMkLst>
        </pc:spChg>
        <pc:spChg chg="mod">
          <ac:chgData name="Alexis Juteau" userId="a242a403-0122-49a1-8468-b8bbc2382be3" providerId="ADAL" clId="{3BCB6D0B-FEB1-4512-93E5-ED1D051B78A2}" dt="2023-10-16T21:59:26.880" v="707" actId="1076"/>
          <ac:spMkLst>
            <pc:docMk/>
            <pc:sldMk cId="1706037692" sldId="274"/>
            <ac:spMk id="11" creationId="{99489285-63EB-FC2B-870B-27E4ABFD100F}"/>
          </ac:spMkLst>
        </pc:spChg>
        <pc:picChg chg="mod">
          <ac:chgData name="Alexis Juteau" userId="a242a403-0122-49a1-8468-b8bbc2382be3" providerId="ADAL" clId="{3BCB6D0B-FEB1-4512-93E5-ED1D051B78A2}" dt="2023-10-18T01:40:56.273" v="1266" actId="1076"/>
          <ac:picMkLst>
            <pc:docMk/>
            <pc:sldMk cId="1706037692" sldId="274"/>
            <ac:picMk id="8" creationId="{142ADE1B-0C5F-D474-A18A-F2AA46C9A6FE}"/>
          </ac:picMkLst>
        </pc:picChg>
      </pc:sldChg>
      <pc:sldChg chg="addSp delSp modSp mod modNotesTx">
        <pc:chgData name="Alexis Juteau" userId="a242a403-0122-49a1-8468-b8bbc2382be3" providerId="ADAL" clId="{3BCB6D0B-FEB1-4512-93E5-ED1D051B78A2}" dt="2023-10-18T16:08:25.281" v="1509" actId="20577"/>
        <pc:sldMkLst>
          <pc:docMk/>
          <pc:sldMk cId="3310642363" sldId="275"/>
        </pc:sldMkLst>
        <pc:spChg chg="del">
          <ac:chgData name="Alexis Juteau" userId="a242a403-0122-49a1-8468-b8bbc2382be3" providerId="ADAL" clId="{3BCB6D0B-FEB1-4512-93E5-ED1D051B78A2}" dt="2023-10-17T00:28:00.550" v="708" actId="478"/>
          <ac:spMkLst>
            <pc:docMk/>
            <pc:sldMk cId="3310642363" sldId="275"/>
            <ac:spMk id="3" creationId="{D9F58966-C77C-C84E-8B54-9262F41E8C33}"/>
          </ac:spMkLst>
        </pc:spChg>
        <pc:spChg chg="add mod">
          <ac:chgData name="Alexis Juteau" userId="a242a403-0122-49a1-8468-b8bbc2382be3" providerId="ADAL" clId="{3BCB6D0B-FEB1-4512-93E5-ED1D051B78A2}" dt="2023-10-18T16:08:25.281" v="1509" actId="20577"/>
          <ac:spMkLst>
            <pc:docMk/>
            <pc:sldMk cId="3310642363" sldId="275"/>
            <ac:spMk id="3" creationId="{FEAD47DD-7C59-1902-A89A-14B73D4E3DB9}"/>
          </ac:spMkLst>
        </pc:spChg>
        <pc:spChg chg="add del mod">
          <ac:chgData name="Alexis Juteau" userId="a242a403-0122-49a1-8468-b8bbc2382be3" providerId="ADAL" clId="{3BCB6D0B-FEB1-4512-93E5-ED1D051B78A2}" dt="2023-10-17T00:28:05.113" v="709" actId="478"/>
          <ac:spMkLst>
            <pc:docMk/>
            <pc:sldMk cId="3310642363" sldId="275"/>
            <ac:spMk id="4" creationId="{58273199-BE2F-683F-A303-2A51F318490C}"/>
          </ac:spMkLst>
        </pc:spChg>
        <pc:picChg chg="add mod">
          <ac:chgData name="Alexis Juteau" userId="a242a403-0122-49a1-8468-b8bbc2382be3" providerId="ADAL" clId="{3BCB6D0B-FEB1-4512-93E5-ED1D051B78A2}" dt="2023-10-18T02:34:23.123" v="1331" actId="1582"/>
          <ac:picMkLst>
            <pc:docMk/>
            <pc:sldMk cId="3310642363" sldId="275"/>
            <ac:picMk id="6" creationId="{2B019207-BD63-96A4-3C3D-D012216843BD}"/>
          </ac:picMkLst>
        </pc:picChg>
      </pc:sldChg>
      <pc:sldChg chg="modSp mod modNotesTx">
        <pc:chgData name="Alexis Juteau" userId="a242a403-0122-49a1-8468-b8bbc2382be3" providerId="ADAL" clId="{3BCB6D0B-FEB1-4512-93E5-ED1D051B78A2}" dt="2023-10-18T14:12:32.264" v="1469" actId="20577"/>
        <pc:sldMkLst>
          <pc:docMk/>
          <pc:sldMk cId="157799789" sldId="276"/>
        </pc:sldMkLst>
        <pc:spChg chg="mod">
          <ac:chgData name="Alexis Juteau" userId="a242a403-0122-49a1-8468-b8bbc2382be3" providerId="ADAL" clId="{3BCB6D0B-FEB1-4512-93E5-ED1D051B78A2}" dt="2023-10-18T02:53:01.563" v="1350" actId="20577"/>
          <ac:spMkLst>
            <pc:docMk/>
            <pc:sldMk cId="157799789" sldId="276"/>
            <ac:spMk id="2" creationId="{7632FE86-992B-6946-A8AA-EDDA67DB3303}"/>
          </ac:spMkLst>
        </pc:spChg>
        <pc:picChg chg="mod">
          <ac:chgData name="Alexis Juteau" userId="a242a403-0122-49a1-8468-b8bbc2382be3" providerId="ADAL" clId="{3BCB6D0B-FEB1-4512-93E5-ED1D051B78A2}" dt="2023-10-18T02:52:20.954" v="1344" actId="1076"/>
          <ac:picMkLst>
            <pc:docMk/>
            <pc:sldMk cId="157799789" sldId="276"/>
            <ac:picMk id="4" creationId="{A25AFCB4-1A1F-BDF4-59AB-FFF29420EA21}"/>
          </ac:picMkLst>
        </pc:picChg>
      </pc:sldChg>
      <pc:sldChg chg="modNotesTx">
        <pc:chgData name="Alexis Juteau" userId="a242a403-0122-49a1-8468-b8bbc2382be3" providerId="ADAL" clId="{3BCB6D0B-FEB1-4512-93E5-ED1D051B78A2}" dt="2023-10-18T14:11:27.579" v="1466" actId="20577"/>
        <pc:sldMkLst>
          <pc:docMk/>
          <pc:sldMk cId="1682407249" sldId="277"/>
        </pc:sldMkLst>
      </pc:sldChg>
      <pc:sldChg chg="modSp mod">
        <pc:chgData name="Alexis Juteau" userId="a242a403-0122-49a1-8468-b8bbc2382be3" providerId="ADAL" clId="{3BCB6D0B-FEB1-4512-93E5-ED1D051B78A2}" dt="2023-10-18T16:09:21.676" v="1510" actId="20577"/>
        <pc:sldMkLst>
          <pc:docMk/>
          <pc:sldMk cId="476131906" sldId="278"/>
        </pc:sldMkLst>
        <pc:spChg chg="mod">
          <ac:chgData name="Alexis Juteau" userId="a242a403-0122-49a1-8468-b8bbc2382be3" providerId="ADAL" clId="{3BCB6D0B-FEB1-4512-93E5-ED1D051B78A2}" dt="2023-10-18T03:27:24.496" v="1457"/>
          <ac:spMkLst>
            <pc:docMk/>
            <pc:sldMk cId="476131906" sldId="278"/>
            <ac:spMk id="2" creationId="{7632FE86-992B-6946-A8AA-EDDA67DB3303}"/>
          </ac:spMkLst>
        </pc:spChg>
        <pc:spChg chg="mod">
          <ac:chgData name="Alexis Juteau" userId="a242a403-0122-49a1-8468-b8bbc2382be3" providerId="ADAL" clId="{3BCB6D0B-FEB1-4512-93E5-ED1D051B78A2}" dt="2023-10-18T16:09:21.676" v="1510" actId="20577"/>
          <ac:spMkLst>
            <pc:docMk/>
            <pc:sldMk cId="476131906" sldId="278"/>
            <ac:spMk id="4" creationId="{74398436-050E-F979-282D-E732E3D05F5F}"/>
          </ac:spMkLst>
        </pc:spChg>
      </pc:sldChg>
      <pc:sldChg chg="addSp delSp modSp mod modNotesTx">
        <pc:chgData name="Alexis Juteau" userId="a242a403-0122-49a1-8468-b8bbc2382be3" providerId="ADAL" clId="{3BCB6D0B-FEB1-4512-93E5-ED1D051B78A2}" dt="2023-10-18T14:12:28.817" v="1468" actId="20577"/>
        <pc:sldMkLst>
          <pc:docMk/>
          <pc:sldMk cId="936902187" sldId="279"/>
        </pc:sldMkLst>
        <pc:spChg chg="mod">
          <ac:chgData name="Alexis Juteau" userId="a242a403-0122-49a1-8468-b8bbc2382be3" providerId="ADAL" clId="{3BCB6D0B-FEB1-4512-93E5-ED1D051B78A2}" dt="2023-10-17T02:20:32.896" v="786" actId="20577"/>
          <ac:spMkLst>
            <pc:docMk/>
            <pc:sldMk cId="936902187" sldId="279"/>
            <ac:spMk id="2" creationId="{7632FE86-992B-6946-A8AA-EDDA67DB3303}"/>
          </ac:spMkLst>
        </pc:spChg>
        <pc:spChg chg="del">
          <ac:chgData name="Alexis Juteau" userId="a242a403-0122-49a1-8468-b8bbc2382be3" providerId="ADAL" clId="{3BCB6D0B-FEB1-4512-93E5-ED1D051B78A2}" dt="2023-10-17T02:08:00.046" v="754" actId="478"/>
          <ac:spMkLst>
            <pc:docMk/>
            <pc:sldMk cId="936902187" sldId="279"/>
            <ac:spMk id="3" creationId="{D9F58966-C77C-C84E-8B54-9262F41E8C33}"/>
          </ac:spMkLst>
        </pc:spChg>
        <pc:spChg chg="add del mod">
          <ac:chgData name="Alexis Juteau" userId="a242a403-0122-49a1-8468-b8bbc2382be3" providerId="ADAL" clId="{3BCB6D0B-FEB1-4512-93E5-ED1D051B78A2}" dt="2023-10-17T02:18:48.923" v="755" actId="478"/>
          <ac:spMkLst>
            <pc:docMk/>
            <pc:sldMk cId="936902187" sldId="279"/>
            <ac:spMk id="4" creationId="{947F63ED-38D5-94A3-1876-12DC3D68A604}"/>
          </ac:spMkLst>
        </pc:spChg>
        <pc:spChg chg="add del mod">
          <ac:chgData name="Alexis Juteau" userId="a242a403-0122-49a1-8468-b8bbc2382be3" providerId="ADAL" clId="{3BCB6D0B-FEB1-4512-93E5-ED1D051B78A2}" dt="2023-10-17T02:21:21.456" v="792" actId="478"/>
          <ac:spMkLst>
            <pc:docMk/>
            <pc:sldMk cId="936902187" sldId="279"/>
            <ac:spMk id="9" creationId="{8D1CBD14-AE1D-6A23-B099-FC0FDADB5293}"/>
          </ac:spMkLst>
        </pc:spChg>
        <pc:spChg chg="add mod">
          <ac:chgData name="Alexis Juteau" userId="a242a403-0122-49a1-8468-b8bbc2382be3" providerId="ADAL" clId="{3BCB6D0B-FEB1-4512-93E5-ED1D051B78A2}" dt="2023-10-17T02:21:45.599" v="798" actId="1076"/>
          <ac:spMkLst>
            <pc:docMk/>
            <pc:sldMk cId="936902187" sldId="279"/>
            <ac:spMk id="10" creationId="{4534655D-008A-8F67-5B29-FD32AC1E9F1E}"/>
          </ac:spMkLst>
        </pc:spChg>
        <pc:picChg chg="add mod">
          <ac:chgData name="Alexis Juteau" userId="a242a403-0122-49a1-8468-b8bbc2382be3" providerId="ADAL" clId="{3BCB6D0B-FEB1-4512-93E5-ED1D051B78A2}" dt="2023-10-17T02:21:41.013" v="797" actId="1076"/>
          <ac:picMkLst>
            <pc:docMk/>
            <pc:sldMk cId="936902187" sldId="279"/>
            <ac:picMk id="6" creationId="{510DA1E8-45F6-83F1-D611-F4491441D7FA}"/>
          </ac:picMkLst>
        </pc:picChg>
        <pc:picChg chg="add mod">
          <ac:chgData name="Alexis Juteau" userId="a242a403-0122-49a1-8468-b8bbc2382be3" providerId="ADAL" clId="{3BCB6D0B-FEB1-4512-93E5-ED1D051B78A2}" dt="2023-10-17T02:22:19.050" v="805" actId="1582"/>
          <ac:picMkLst>
            <pc:docMk/>
            <pc:sldMk cId="936902187" sldId="279"/>
            <ac:picMk id="8" creationId="{FCE9B273-C200-D1A2-3C72-A15055C796F8}"/>
          </ac:picMkLst>
        </pc:picChg>
        <pc:picChg chg="add del mod">
          <ac:chgData name="Alexis Juteau" userId="a242a403-0122-49a1-8468-b8bbc2382be3" providerId="ADAL" clId="{3BCB6D0B-FEB1-4512-93E5-ED1D051B78A2}" dt="2023-10-17T02:22:09.011" v="803" actId="478"/>
          <ac:picMkLst>
            <pc:docMk/>
            <pc:sldMk cId="936902187" sldId="279"/>
            <ac:picMk id="13" creationId="{DDBFE545-9748-47C8-1495-1560BBEDE7F7}"/>
          </ac:picMkLst>
        </pc:picChg>
        <pc:cxnChg chg="add mod">
          <ac:chgData name="Alexis Juteau" userId="a242a403-0122-49a1-8468-b8bbc2382be3" providerId="ADAL" clId="{3BCB6D0B-FEB1-4512-93E5-ED1D051B78A2}" dt="2023-10-17T02:23:02.840" v="810" actId="693"/>
          <ac:cxnSpMkLst>
            <pc:docMk/>
            <pc:sldMk cId="936902187" sldId="279"/>
            <ac:cxnSpMk id="11" creationId="{4BFD546B-D0B7-B323-9E81-56DF12B8AF35}"/>
          </ac:cxnSpMkLst>
        </pc:cxnChg>
        <pc:cxnChg chg="add mod">
          <ac:chgData name="Alexis Juteau" userId="a242a403-0122-49a1-8468-b8bbc2382be3" providerId="ADAL" clId="{3BCB6D0B-FEB1-4512-93E5-ED1D051B78A2}" dt="2023-10-17T02:23:02.840" v="810" actId="693"/>
          <ac:cxnSpMkLst>
            <pc:docMk/>
            <pc:sldMk cId="936902187" sldId="279"/>
            <ac:cxnSpMk id="15" creationId="{523C0FC4-DE5C-1626-3DF0-E138FD684FDB}"/>
          </ac:cxnSpMkLst>
        </pc:cxnChg>
      </pc:sldChg>
      <pc:sldChg chg="addSp delSp modSp mod modNotesTx">
        <pc:chgData name="Alexis Juteau" userId="a242a403-0122-49a1-8468-b8bbc2382be3" providerId="ADAL" clId="{3BCB6D0B-FEB1-4512-93E5-ED1D051B78A2}" dt="2023-10-18T14:12:35.188" v="1471" actId="20577"/>
        <pc:sldMkLst>
          <pc:docMk/>
          <pc:sldMk cId="1682254368" sldId="280"/>
        </pc:sldMkLst>
        <pc:spChg chg="mod">
          <ac:chgData name="Alexis Juteau" userId="a242a403-0122-49a1-8468-b8bbc2382be3" providerId="ADAL" clId="{3BCB6D0B-FEB1-4512-93E5-ED1D051B78A2}" dt="2023-10-18T03:29:53.462" v="1460"/>
          <ac:spMkLst>
            <pc:docMk/>
            <pc:sldMk cId="1682254368" sldId="280"/>
            <ac:spMk id="2" creationId="{7632FE86-992B-6946-A8AA-EDDA67DB3303}"/>
          </ac:spMkLst>
        </pc:spChg>
        <pc:spChg chg="del">
          <ac:chgData name="Alexis Juteau" userId="a242a403-0122-49a1-8468-b8bbc2382be3" providerId="ADAL" clId="{3BCB6D0B-FEB1-4512-93E5-ED1D051B78A2}" dt="2023-10-17T21:23:00.260" v="814" actId="478"/>
          <ac:spMkLst>
            <pc:docMk/>
            <pc:sldMk cId="1682254368" sldId="280"/>
            <ac:spMk id="3" creationId="{D9F58966-C77C-C84E-8B54-9262F41E8C33}"/>
          </ac:spMkLst>
        </pc:spChg>
        <pc:spChg chg="add del mod">
          <ac:chgData name="Alexis Juteau" userId="a242a403-0122-49a1-8468-b8bbc2382be3" providerId="ADAL" clId="{3BCB6D0B-FEB1-4512-93E5-ED1D051B78A2}" dt="2023-10-17T21:23:02.546" v="815" actId="478"/>
          <ac:spMkLst>
            <pc:docMk/>
            <pc:sldMk cId="1682254368" sldId="280"/>
            <ac:spMk id="4" creationId="{1F468223-6B59-9642-4006-3E51BA044A65}"/>
          </ac:spMkLst>
        </pc:spChg>
        <pc:spChg chg="add mod">
          <ac:chgData name="Alexis Juteau" userId="a242a403-0122-49a1-8468-b8bbc2382be3" providerId="ADAL" clId="{3BCB6D0B-FEB1-4512-93E5-ED1D051B78A2}" dt="2023-10-18T02:56:03.186" v="1351" actId="20577"/>
          <ac:spMkLst>
            <pc:docMk/>
            <pc:sldMk cId="1682254368" sldId="280"/>
            <ac:spMk id="5" creationId="{3103C661-B2B9-7D22-6616-D62846039503}"/>
          </ac:spMkLst>
        </pc:spChg>
        <pc:picChg chg="add mod">
          <ac:chgData name="Alexis Juteau" userId="a242a403-0122-49a1-8468-b8bbc2382be3" providerId="ADAL" clId="{3BCB6D0B-FEB1-4512-93E5-ED1D051B78A2}" dt="2023-10-17T21:25:48.023" v="885" actId="14100"/>
          <ac:picMkLst>
            <pc:docMk/>
            <pc:sldMk cId="1682254368" sldId="280"/>
            <ac:picMk id="7" creationId="{CFE4D281-2D6C-B252-068D-DCB4DA62611F}"/>
          </ac:picMkLst>
        </pc:picChg>
      </pc:sldChg>
      <pc:sldChg chg="addSp delSp modSp mod modNotesTx">
        <pc:chgData name="Alexis Juteau" userId="a242a403-0122-49a1-8468-b8bbc2382be3" providerId="ADAL" clId="{3BCB6D0B-FEB1-4512-93E5-ED1D051B78A2}" dt="2023-10-18T14:12:49.921" v="1473" actId="20577"/>
        <pc:sldMkLst>
          <pc:docMk/>
          <pc:sldMk cId="1231875777" sldId="281"/>
        </pc:sldMkLst>
        <pc:spChg chg="del">
          <ac:chgData name="Alexis Juteau" userId="a242a403-0122-49a1-8468-b8bbc2382be3" providerId="ADAL" clId="{3BCB6D0B-FEB1-4512-93E5-ED1D051B78A2}" dt="2023-10-18T00:48:09.307" v="980" actId="478"/>
          <ac:spMkLst>
            <pc:docMk/>
            <pc:sldMk cId="1231875777" sldId="281"/>
            <ac:spMk id="3" creationId="{D9F58966-C77C-C84E-8B54-9262F41E8C33}"/>
          </ac:spMkLst>
        </pc:spChg>
        <pc:spChg chg="add del mod">
          <ac:chgData name="Alexis Juteau" userId="a242a403-0122-49a1-8468-b8bbc2382be3" providerId="ADAL" clId="{3BCB6D0B-FEB1-4512-93E5-ED1D051B78A2}" dt="2023-10-18T00:48:11.378" v="981" actId="478"/>
          <ac:spMkLst>
            <pc:docMk/>
            <pc:sldMk cId="1231875777" sldId="281"/>
            <ac:spMk id="4" creationId="{ED6B902A-32CE-3E86-FE28-E7F6421E590B}"/>
          </ac:spMkLst>
        </pc:spChg>
        <pc:spChg chg="add mod">
          <ac:chgData name="Alexis Juteau" userId="a242a403-0122-49a1-8468-b8bbc2382be3" providerId="ADAL" clId="{3BCB6D0B-FEB1-4512-93E5-ED1D051B78A2}" dt="2023-10-18T00:58:53.125" v="1118" actId="20577"/>
          <ac:spMkLst>
            <pc:docMk/>
            <pc:sldMk cId="1231875777" sldId="281"/>
            <ac:spMk id="7" creationId="{3E9612F0-4961-E499-D50C-6D16202560AA}"/>
          </ac:spMkLst>
        </pc:spChg>
        <pc:spChg chg="add mod">
          <ac:chgData name="Alexis Juteau" userId="a242a403-0122-49a1-8468-b8bbc2382be3" providerId="ADAL" clId="{3BCB6D0B-FEB1-4512-93E5-ED1D051B78A2}" dt="2023-10-18T00:59:02.745" v="1121" actId="1076"/>
          <ac:spMkLst>
            <pc:docMk/>
            <pc:sldMk cId="1231875777" sldId="281"/>
            <ac:spMk id="8" creationId="{BB451863-D1FA-4088-DEEC-C08292643F42}"/>
          </ac:spMkLst>
        </pc:spChg>
        <pc:spChg chg="add mod">
          <ac:chgData name="Alexis Juteau" userId="a242a403-0122-49a1-8468-b8bbc2382be3" providerId="ADAL" clId="{3BCB6D0B-FEB1-4512-93E5-ED1D051B78A2}" dt="2023-10-18T00:59:50.879" v="1149" actId="20577"/>
          <ac:spMkLst>
            <pc:docMk/>
            <pc:sldMk cId="1231875777" sldId="281"/>
            <ac:spMk id="9" creationId="{D0B83836-15B2-FEA9-7DFC-0AB78578BE5F}"/>
          </ac:spMkLst>
        </pc:spChg>
        <pc:spChg chg="add mod">
          <ac:chgData name="Alexis Juteau" userId="a242a403-0122-49a1-8468-b8bbc2382be3" providerId="ADAL" clId="{3BCB6D0B-FEB1-4512-93E5-ED1D051B78A2}" dt="2023-10-18T01:00:00.090" v="1154" actId="20577"/>
          <ac:spMkLst>
            <pc:docMk/>
            <pc:sldMk cId="1231875777" sldId="281"/>
            <ac:spMk id="10" creationId="{CB9BA21E-8ADE-871F-F440-9387182E8F60}"/>
          </ac:spMkLst>
        </pc:spChg>
        <pc:spChg chg="add mod">
          <ac:chgData name="Alexis Juteau" userId="a242a403-0122-49a1-8468-b8bbc2382be3" providerId="ADAL" clId="{3BCB6D0B-FEB1-4512-93E5-ED1D051B78A2}" dt="2023-10-18T00:59:43.878" v="1143" actId="20577"/>
          <ac:spMkLst>
            <pc:docMk/>
            <pc:sldMk cId="1231875777" sldId="281"/>
            <ac:spMk id="11" creationId="{5726CFFE-BA0F-89AF-BB99-AB702305E941}"/>
          </ac:spMkLst>
        </pc:spChg>
        <pc:spChg chg="add mod">
          <ac:chgData name="Alexis Juteau" userId="a242a403-0122-49a1-8468-b8bbc2382be3" providerId="ADAL" clId="{3BCB6D0B-FEB1-4512-93E5-ED1D051B78A2}" dt="2023-10-18T02:57:28.736" v="1382" actId="1076"/>
          <ac:spMkLst>
            <pc:docMk/>
            <pc:sldMk cId="1231875777" sldId="281"/>
            <ac:spMk id="12" creationId="{E5028C72-BD79-11D5-2EE9-E3BE8D2548BF}"/>
          </ac:spMkLst>
        </pc:spChg>
        <pc:picChg chg="add mod">
          <ac:chgData name="Alexis Juteau" userId="a242a403-0122-49a1-8468-b8bbc2382be3" providerId="ADAL" clId="{3BCB6D0B-FEB1-4512-93E5-ED1D051B78A2}" dt="2023-10-18T00:48:48.545" v="987" actId="1076"/>
          <ac:picMkLst>
            <pc:docMk/>
            <pc:sldMk cId="1231875777" sldId="281"/>
            <ac:picMk id="6" creationId="{146DEE10-657E-95ED-7BEA-E65B47338601}"/>
          </ac:picMkLst>
        </pc:picChg>
      </pc:sldChg>
      <pc:sldChg chg="modSp mod">
        <pc:chgData name="Alexis Juteau" userId="a242a403-0122-49a1-8468-b8bbc2382be3" providerId="ADAL" clId="{3BCB6D0B-FEB1-4512-93E5-ED1D051B78A2}" dt="2023-10-18T00:41:22.544" v="895" actId="1076"/>
        <pc:sldMkLst>
          <pc:docMk/>
          <pc:sldMk cId="2243436615" sldId="283"/>
        </pc:sldMkLst>
        <pc:picChg chg="mod">
          <ac:chgData name="Alexis Juteau" userId="a242a403-0122-49a1-8468-b8bbc2382be3" providerId="ADAL" clId="{3BCB6D0B-FEB1-4512-93E5-ED1D051B78A2}" dt="2023-10-18T00:41:22.544" v="895" actId="1076"/>
          <ac:picMkLst>
            <pc:docMk/>
            <pc:sldMk cId="2243436615" sldId="283"/>
            <ac:picMk id="7" creationId="{C7565789-DA75-B5BC-9138-981B53246AE1}"/>
          </ac:picMkLst>
        </pc:picChg>
      </pc:sldChg>
      <pc:sldChg chg="del">
        <pc:chgData name="Alexis Juteau" userId="a242a403-0122-49a1-8468-b8bbc2382be3" providerId="ADAL" clId="{3BCB6D0B-FEB1-4512-93E5-ED1D051B78A2}" dt="2023-10-16T00:46:04.912" v="426" actId="47"/>
        <pc:sldMkLst>
          <pc:docMk/>
          <pc:sldMk cId="2132844408" sldId="284"/>
        </pc:sldMkLst>
      </pc:sldChg>
      <pc:sldChg chg="addSp delSp modSp mod">
        <pc:chgData name="Alexis Juteau" userId="a242a403-0122-49a1-8468-b8bbc2382be3" providerId="ADAL" clId="{3BCB6D0B-FEB1-4512-93E5-ED1D051B78A2}" dt="2023-10-16T21:34:38.580" v="696" actId="478"/>
        <pc:sldMkLst>
          <pc:docMk/>
          <pc:sldMk cId="3721383822" sldId="288"/>
        </pc:sldMkLst>
        <pc:spChg chg="mod">
          <ac:chgData name="Alexis Juteau" userId="a242a403-0122-49a1-8468-b8bbc2382be3" providerId="ADAL" clId="{3BCB6D0B-FEB1-4512-93E5-ED1D051B78A2}" dt="2023-10-16T21:34:35.416" v="694" actId="1076"/>
          <ac:spMkLst>
            <pc:docMk/>
            <pc:sldMk cId="3721383822" sldId="288"/>
            <ac:spMk id="16" creationId="{BBABD9DD-0043-4CF7-D814-079558CA0E3A}"/>
          </ac:spMkLst>
        </pc:spChg>
        <pc:spChg chg="add del mod">
          <ac:chgData name="Alexis Juteau" userId="a242a403-0122-49a1-8468-b8bbc2382be3" providerId="ADAL" clId="{3BCB6D0B-FEB1-4512-93E5-ED1D051B78A2}" dt="2023-10-16T21:34:38.580" v="696" actId="478"/>
          <ac:spMkLst>
            <pc:docMk/>
            <pc:sldMk cId="3721383822" sldId="288"/>
            <ac:spMk id="58" creationId="{7F59D7F0-F17D-9C0F-5146-4928CE0E8A75}"/>
          </ac:spMkLst>
        </pc:spChg>
        <pc:spChg chg="add del mod">
          <ac:chgData name="Alexis Juteau" userId="a242a403-0122-49a1-8468-b8bbc2382be3" providerId="ADAL" clId="{3BCB6D0B-FEB1-4512-93E5-ED1D051B78A2}" dt="2023-10-16T21:34:35.048" v="693"/>
          <ac:spMkLst>
            <pc:docMk/>
            <pc:sldMk cId="3721383822" sldId="288"/>
            <ac:spMk id="59" creationId="{64E632DC-9334-BC39-7848-B48DE8CEB8CF}"/>
          </ac:spMkLst>
        </pc:spChg>
        <pc:picChg chg="mod">
          <ac:chgData name="Alexis Juteau" userId="a242a403-0122-49a1-8468-b8bbc2382be3" providerId="ADAL" clId="{3BCB6D0B-FEB1-4512-93E5-ED1D051B78A2}" dt="2023-10-16T21:33:28.157" v="675" actId="1076"/>
          <ac:picMkLst>
            <pc:docMk/>
            <pc:sldMk cId="3721383822" sldId="288"/>
            <ac:picMk id="7" creationId="{208494AF-80B4-845E-D2A8-8A2EDE08C32D}"/>
          </ac:picMkLst>
        </pc:picChg>
        <pc:inkChg chg="add del">
          <ac:chgData name="Alexis Juteau" userId="a242a403-0122-49a1-8468-b8bbc2382be3" providerId="ADAL" clId="{3BCB6D0B-FEB1-4512-93E5-ED1D051B78A2}" dt="2023-10-16T21:34:35.722" v="695" actId="478"/>
          <ac:inkMkLst>
            <pc:docMk/>
            <pc:sldMk cId="3721383822" sldId="288"/>
            <ac:inkMk id="39" creationId="{FF68D16C-49A4-16C7-7EFE-3C877DE427DC}"/>
          </ac:inkMkLst>
        </pc:inkChg>
        <pc:cxnChg chg="add del mod">
          <ac:chgData name="Alexis Juteau" userId="a242a403-0122-49a1-8468-b8bbc2382be3" providerId="ADAL" clId="{3BCB6D0B-FEB1-4512-93E5-ED1D051B78A2}" dt="2023-10-16T21:30:46.197" v="636" actId="478"/>
          <ac:cxnSpMkLst>
            <pc:docMk/>
            <pc:sldMk cId="3721383822" sldId="288"/>
            <ac:cxnSpMk id="4" creationId="{1E375155-FB34-B241-9FA2-A90A8874EC51}"/>
          </ac:cxnSpMkLst>
        </pc:cxnChg>
        <pc:cxnChg chg="add del mod">
          <ac:chgData name="Alexis Juteau" userId="a242a403-0122-49a1-8468-b8bbc2382be3" providerId="ADAL" clId="{3BCB6D0B-FEB1-4512-93E5-ED1D051B78A2}" dt="2023-10-16T21:31:06.334" v="641" actId="478"/>
          <ac:cxnSpMkLst>
            <pc:docMk/>
            <pc:sldMk cId="3721383822" sldId="288"/>
            <ac:cxnSpMk id="36" creationId="{4CBC01DB-E654-4CC8-176A-CAC3C5C5BA6B}"/>
          </ac:cxnSpMkLst>
        </pc:cxnChg>
        <pc:cxnChg chg="add del mod">
          <ac:chgData name="Alexis Juteau" userId="a242a403-0122-49a1-8468-b8bbc2382be3" providerId="ADAL" clId="{3BCB6D0B-FEB1-4512-93E5-ED1D051B78A2}" dt="2023-10-16T21:32:17.452" v="660" actId="478"/>
          <ac:cxnSpMkLst>
            <pc:docMk/>
            <pc:sldMk cId="3721383822" sldId="288"/>
            <ac:cxnSpMk id="40" creationId="{FE5C941F-A5BD-19C8-FDD9-F45B89ABD8C8}"/>
          </ac:cxnSpMkLst>
        </pc:cxnChg>
      </pc:sldChg>
      <pc:sldChg chg="addSp delSp modSp new mod">
        <pc:chgData name="Alexis Juteau" userId="a242a403-0122-49a1-8468-b8bbc2382be3" providerId="ADAL" clId="{3BCB6D0B-FEB1-4512-93E5-ED1D051B78A2}" dt="2023-10-18T04:26:01.931" v="1462" actId="1076"/>
        <pc:sldMkLst>
          <pc:docMk/>
          <pc:sldMk cId="3290108803" sldId="289"/>
        </pc:sldMkLst>
        <pc:spChg chg="mod">
          <ac:chgData name="Alexis Juteau" userId="a242a403-0122-49a1-8468-b8bbc2382be3" providerId="ADAL" clId="{3BCB6D0B-FEB1-4512-93E5-ED1D051B78A2}" dt="2023-10-16T00:28:47.449" v="294" actId="20577"/>
          <ac:spMkLst>
            <pc:docMk/>
            <pc:sldMk cId="3290108803" sldId="289"/>
            <ac:spMk id="2" creationId="{10AE7923-2573-989B-95D9-8230DDDB449D}"/>
          </ac:spMkLst>
        </pc:spChg>
        <pc:spChg chg="del mod">
          <ac:chgData name="Alexis Juteau" userId="a242a403-0122-49a1-8468-b8bbc2382be3" providerId="ADAL" clId="{3BCB6D0B-FEB1-4512-93E5-ED1D051B78A2}" dt="2023-10-16T00:26:17.543" v="200" actId="478"/>
          <ac:spMkLst>
            <pc:docMk/>
            <pc:sldMk cId="3290108803" sldId="289"/>
            <ac:spMk id="3" creationId="{DCCE4E57-2861-4113-2A69-BB3DDD7C0D46}"/>
          </ac:spMkLst>
        </pc:spChg>
        <pc:spChg chg="add mod">
          <ac:chgData name="Alexis Juteau" userId="a242a403-0122-49a1-8468-b8bbc2382be3" providerId="ADAL" clId="{3BCB6D0B-FEB1-4512-93E5-ED1D051B78A2}" dt="2023-10-18T01:40:24.789" v="1260" actId="1076"/>
          <ac:spMkLst>
            <pc:docMk/>
            <pc:sldMk cId="3290108803" sldId="289"/>
            <ac:spMk id="4" creationId="{71DF9BE9-5BB4-2EEE-B92F-B82D8E9A9A99}"/>
          </ac:spMkLst>
        </pc:spChg>
        <pc:spChg chg="add mod">
          <ac:chgData name="Alexis Juteau" userId="a242a403-0122-49a1-8468-b8bbc2382be3" providerId="ADAL" clId="{3BCB6D0B-FEB1-4512-93E5-ED1D051B78A2}" dt="2023-10-18T01:40:26.683" v="1261" actId="1076"/>
          <ac:spMkLst>
            <pc:docMk/>
            <pc:sldMk cId="3290108803" sldId="289"/>
            <ac:spMk id="5" creationId="{92C835AD-03D0-15BE-6CAE-6F202F9A1DEA}"/>
          </ac:spMkLst>
        </pc:spChg>
        <pc:picChg chg="add mod">
          <ac:chgData name="Alexis Juteau" userId="a242a403-0122-49a1-8468-b8bbc2382be3" providerId="ADAL" clId="{3BCB6D0B-FEB1-4512-93E5-ED1D051B78A2}" dt="2023-10-18T04:26:01.931" v="1462" actId="1076"/>
          <ac:picMkLst>
            <pc:docMk/>
            <pc:sldMk cId="3290108803" sldId="289"/>
            <ac:picMk id="6" creationId="{A2A89F37-E9FB-FA92-431A-176A3530134B}"/>
          </ac:picMkLst>
        </pc:picChg>
      </pc:sldChg>
      <pc:sldChg chg="modSp mod">
        <pc:chgData name="Alexis Juteau" userId="a242a403-0122-49a1-8468-b8bbc2382be3" providerId="ADAL" clId="{3BCB6D0B-FEB1-4512-93E5-ED1D051B78A2}" dt="2023-10-18T02:35:50.311" v="1338" actId="1076"/>
        <pc:sldMkLst>
          <pc:docMk/>
          <pc:sldMk cId="4071679745" sldId="290"/>
        </pc:sldMkLst>
        <pc:spChg chg="mod">
          <ac:chgData name="Alexis Juteau" userId="a242a403-0122-49a1-8468-b8bbc2382be3" providerId="ADAL" clId="{3BCB6D0B-FEB1-4512-93E5-ED1D051B78A2}" dt="2023-10-18T02:35:50.311" v="1338" actId="1076"/>
          <ac:spMkLst>
            <pc:docMk/>
            <pc:sldMk cId="4071679745" sldId="290"/>
            <ac:spMk id="2" creationId="{7632FE86-992B-6946-A8AA-EDDA67DB3303}"/>
          </ac:spMkLst>
        </pc:spChg>
        <pc:picChg chg="mod">
          <ac:chgData name="Alexis Juteau" userId="a242a403-0122-49a1-8468-b8bbc2382be3" providerId="ADAL" clId="{3BCB6D0B-FEB1-4512-93E5-ED1D051B78A2}" dt="2023-10-18T02:35:12.516" v="1337" actId="14100"/>
          <ac:picMkLst>
            <pc:docMk/>
            <pc:sldMk cId="4071679745" sldId="290"/>
            <ac:picMk id="4" creationId="{08F9B64F-8507-3432-7393-EB4353092435}"/>
          </ac:picMkLst>
        </pc:picChg>
      </pc:sldChg>
      <pc:sldChg chg="addSp delSp modSp mod modNotesTx">
        <pc:chgData name="Alexis Juteau" userId="a242a403-0122-49a1-8468-b8bbc2382be3" providerId="ADAL" clId="{3BCB6D0B-FEB1-4512-93E5-ED1D051B78A2}" dt="2023-10-18T14:12:25.371" v="1467" actId="20577"/>
        <pc:sldMkLst>
          <pc:docMk/>
          <pc:sldMk cId="1850655385" sldId="291"/>
        </pc:sldMkLst>
        <pc:spChg chg="del">
          <ac:chgData name="Alexis Juteau" userId="a242a403-0122-49a1-8468-b8bbc2382be3" providerId="ADAL" clId="{3BCB6D0B-FEB1-4512-93E5-ED1D051B78A2}" dt="2023-10-17T02:07:51.215" v="750" actId="478"/>
          <ac:spMkLst>
            <pc:docMk/>
            <pc:sldMk cId="1850655385" sldId="291"/>
            <ac:spMk id="3" creationId="{D9F58966-C77C-C84E-8B54-9262F41E8C33}"/>
          </ac:spMkLst>
        </pc:spChg>
        <pc:spChg chg="add mod">
          <ac:chgData name="Alexis Juteau" userId="a242a403-0122-49a1-8468-b8bbc2382be3" providerId="ADAL" clId="{3BCB6D0B-FEB1-4512-93E5-ED1D051B78A2}" dt="2023-10-18T02:52:05.831" v="1342" actId="1076"/>
          <ac:spMkLst>
            <pc:docMk/>
            <pc:sldMk cId="1850655385" sldId="291"/>
            <ac:spMk id="4" creationId="{1DBE1A08-2A0C-0937-6D94-CBF7FF17D8C3}"/>
          </ac:spMkLst>
        </pc:spChg>
        <pc:spChg chg="add del mod">
          <ac:chgData name="Alexis Juteau" userId="a242a403-0122-49a1-8468-b8bbc2382be3" providerId="ADAL" clId="{3BCB6D0B-FEB1-4512-93E5-ED1D051B78A2}" dt="2023-10-17T02:07:52.935" v="751" actId="478"/>
          <ac:spMkLst>
            <pc:docMk/>
            <pc:sldMk cId="1850655385" sldId="291"/>
            <ac:spMk id="5" creationId="{37C563EF-ED0B-8584-C7ED-CB622A3DBA4E}"/>
          </ac:spMkLst>
        </pc:spChg>
        <pc:picChg chg="add mod">
          <ac:chgData name="Alexis Juteau" userId="a242a403-0122-49a1-8468-b8bbc2382be3" providerId="ADAL" clId="{3BCB6D0B-FEB1-4512-93E5-ED1D051B78A2}" dt="2023-10-18T03:28:06.979" v="1459" actId="1076"/>
          <ac:picMkLst>
            <pc:docMk/>
            <pc:sldMk cId="1850655385" sldId="291"/>
            <ac:picMk id="7" creationId="{E32618CD-3C12-6A54-1A68-1A8735396E36}"/>
          </ac:picMkLst>
        </pc:picChg>
      </pc:sldChg>
      <pc:sldChg chg="delSp modSp new del mod">
        <pc:chgData name="Alexis Juteau" userId="a242a403-0122-49a1-8468-b8bbc2382be3" providerId="ADAL" clId="{3BCB6D0B-FEB1-4512-93E5-ED1D051B78A2}" dt="2023-10-17T02:20:40.470" v="787" actId="47"/>
        <pc:sldMkLst>
          <pc:docMk/>
          <pc:sldMk cId="263323849" sldId="292"/>
        </pc:sldMkLst>
        <pc:spChg chg="mod">
          <ac:chgData name="Alexis Juteau" userId="a242a403-0122-49a1-8468-b8bbc2382be3" providerId="ADAL" clId="{3BCB6D0B-FEB1-4512-93E5-ED1D051B78A2}" dt="2023-10-17T02:20:11.764" v="769" actId="20577"/>
          <ac:spMkLst>
            <pc:docMk/>
            <pc:sldMk cId="263323849" sldId="292"/>
            <ac:spMk id="2" creationId="{A12F5F89-4CC8-6EC9-7900-DB29C0892E16}"/>
          </ac:spMkLst>
        </pc:spChg>
        <pc:spChg chg="del">
          <ac:chgData name="Alexis Juteau" userId="a242a403-0122-49a1-8468-b8bbc2382be3" providerId="ADAL" clId="{3BCB6D0B-FEB1-4512-93E5-ED1D051B78A2}" dt="2023-10-17T02:19:54.732" v="767" actId="478"/>
          <ac:spMkLst>
            <pc:docMk/>
            <pc:sldMk cId="263323849" sldId="292"/>
            <ac:spMk id="3" creationId="{0A44B2DE-11C9-DA50-83C3-A0AFD3ADA6F3}"/>
          </ac:spMkLst>
        </pc:spChg>
      </pc:sldChg>
      <pc:sldChg chg="addSp delSp modSp new mod modNotesTx">
        <pc:chgData name="Alexis Juteau" userId="a242a403-0122-49a1-8468-b8bbc2382be3" providerId="ADAL" clId="{3BCB6D0B-FEB1-4512-93E5-ED1D051B78A2}" dt="2023-10-18T14:12:47.388" v="1472" actId="20577"/>
        <pc:sldMkLst>
          <pc:docMk/>
          <pc:sldMk cId="2972871521" sldId="292"/>
        </pc:sldMkLst>
        <pc:spChg chg="mod">
          <ac:chgData name="Alexis Juteau" userId="a242a403-0122-49a1-8468-b8bbc2382be3" providerId="ADAL" clId="{3BCB6D0B-FEB1-4512-93E5-ED1D051B78A2}" dt="2023-10-18T00:42:21.913" v="919" actId="20577"/>
          <ac:spMkLst>
            <pc:docMk/>
            <pc:sldMk cId="2972871521" sldId="292"/>
            <ac:spMk id="2" creationId="{D1E37F05-5559-16D7-FC63-D63EC2369987}"/>
          </ac:spMkLst>
        </pc:spChg>
        <pc:spChg chg="del">
          <ac:chgData name="Alexis Juteau" userId="a242a403-0122-49a1-8468-b8bbc2382be3" providerId="ADAL" clId="{3BCB6D0B-FEB1-4512-93E5-ED1D051B78A2}" dt="2023-10-18T00:44:52.849" v="925" actId="478"/>
          <ac:spMkLst>
            <pc:docMk/>
            <pc:sldMk cId="2972871521" sldId="292"/>
            <ac:spMk id="3" creationId="{D9CED31D-2CD3-0CFE-3279-95C87D2D2BAD}"/>
          </ac:spMkLst>
        </pc:spChg>
        <pc:spChg chg="add del mod">
          <ac:chgData name="Alexis Juteau" userId="a242a403-0122-49a1-8468-b8bbc2382be3" providerId="ADAL" clId="{3BCB6D0B-FEB1-4512-93E5-ED1D051B78A2}" dt="2023-10-18T00:45:40.214" v="941" actId="478"/>
          <ac:spMkLst>
            <pc:docMk/>
            <pc:sldMk cId="2972871521" sldId="292"/>
            <ac:spMk id="6" creationId="{1150BF7B-A827-6EB4-DE25-8A2969686E71}"/>
          </ac:spMkLst>
        </pc:spChg>
        <pc:spChg chg="add mod">
          <ac:chgData name="Alexis Juteau" userId="a242a403-0122-49a1-8468-b8bbc2382be3" providerId="ADAL" clId="{3BCB6D0B-FEB1-4512-93E5-ED1D051B78A2}" dt="2023-10-18T00:46:54.175" v="972" actId="1076"/>
          <ac:spMkLst>
            <pc:docMk/>
            <pc:sldMk cId="2972871521" sldId="292"/>
            <ac:spMk id="7" creationId="{FCF6B461-DB31-EB9E-96E5-E4906FCE5C0E}"/>
          </ac:spMkLst>
        </pc:spChg>
        <pc:spChg chg="add mod">
          <ac:chgData name="Alexis Juteau" userId="a242a403-0122-49a1-8468-b8bbc2382be3" providerId="ADAL" clId="{3BCB6D0B-FEB1-4512-93E5-ED1D051B78A2}" dt="2023-10-18T02:57:40.977" v="1384" actId="1076"/>
          <ac:spMkLst>
            <pc:docMk/>
            <pc:sldMk cId="2972871521" sldId="292"/>
            <ac:spMk id="8" creationId="{A5DBBCDC-B5A1-A558-49B8-6EA2835357AB}"/>
          </ac:spMkLst>
        </pc:spChg>
        <pc:spChg chg="add mod">
          <ac:chgData name="Alexis Juteau" userId="a242a403-0122-49a1-8468-b8bbc2382be3" providerId="ADAL" clId="{3BCB6D0B-FEB1-4512-93E5-ED1D051B78A2}" dt="2023-10-18T02:59:12.736" v="1455" actId="20577"/>
          <ac:spMkLst>
            <pc:docMk/>
            <pc:sldMk cId="2972871521" sldId="292"/>
            <ac:spMk id="9" creationId="{324FCE0E-2BCF-F235-473A-40570062F166}"/>
          </ac:spMkLst>
        </pc:spChg>
        <pc:picChg chg="add mod">
          <ac:chgData name="Alexis Juteau" userId="a242a403-0122-49a1-8468-b8bbc2382be3" providerId="ADAL" clId="{3BCB6D0B-FEB1-4512-93E5-ED1D051B78A2}" dt="2023-10-18T00:44:59.385" v="928" actId="1440"/>
          <ac:picMkLst>
            <pc:docMk/>
            <pc:sldMk cId="2972871521" sldId="292"/>
            <ac:picMk id="5" creationId="{4AF42200-AB87-C83D-2214-954EBFE64B9B}"/>
          </ac:picMkLst>
        </pc:picChg>
      </pc:sldChg>
      <pc:sldChg chg="addSp delSp modSp new mod modClrScheme chgLayout">
        <pc:chgData name="Alexis Juteau" userId="a242a403-0122-49a1-8468-b8bbc2382be3" providerId="ADAL" clId="{3BCB6D0B-FEB1-4512-93E5-ED1D051B78A2}" dt="2023-10-18T03:02:03.136" v="1456" actId="20577"/>
        <pc:sldMkLst>
          <pc:docMk/>
          <pc:sldMk cId="3803729624" sldId="293"/>
        </pc:sldMkLst>
        <pc:spChg chg="del mod ord">
          <ac:chgData name="Alexis Juteau" userId="a242a403-0122-49a1-8468-b8bbc2382be3" providerId="ADAL" clId="{3BCB6D0B-FEB1-4512-93E5-ED1D051B78A2}" dt="2023-10-18T01:18:13.572" v="1156" actId="700"/>
          <ac:spMkLst>
            <pc:docMk/>
            <pc:sldMk cId="3803729624" sldId="293"/>
            <ac:spMk id="2" creationId="{0908D691-03C7-7AE7-E1D8-493D7A824A2F}"/>
          </ac:spMkLst>
        </pc:spChg>
        <pc:spChg chg="del mod ord">
          <ac:chgData name="Alexis Juteau" userId="a242a403-0122-49a1-8468-b8bbc2382be3" providerId="ADAL" clId="{3BCB6D0B-FEB1-4512-93E5-ED1D051B78A2}" dt="2023-10-18T01:18:13.572" v="1156" actId="700"/>
          <ac:spMkLst>
            <pc:docMk/>
            <pc:sldMk cId="3803729624" sldId="293"/>
            <ac:spMk id="3" creationId="{61FA215A-F4E9-24C4-818C-948F618CB7BE}"/>
          </ac:spMkLst>
        </pc:spChg>
        <pc:spChg chg="add mod ord">
          <ac:chgData name="Alexis Juteau" userId="a242a403-0122-49a1-8468-b8bbc2382be3" providerId="ADAL" clId="{3BCB6D0B-FEB1-4512-93E5-ED1D051B78A2}" dt="2023-10-18T03:02:03.136" v="1456" actId="20577"/>
          <ac:spMkLst>
            <pc:docMk/>
            <pc:sldMk cId="3803729624" sldId="293"/>
            <ac:spMk id="4" creationId="{1DA9E29E-0BD8-2D71-FDBA-73E4D7BEFC28}"/>
          </ac:spMkLst>
        </pc:spChg>
        <pc:spChg chg="add del mod ord">
          <ac:chgData name="Alexis Juteau" userId="a242a403-0122-49a1-8468-b8bbc2382be3" providerId="ADAL" clId="{3BCB6D0B-FEB1-4512-93E5-ED1D051B78A2}" dt="2023-10-18T01:18:24.330" v="1164" actId="478"/>
          <ac:spMkLst>
            <pc:docMk/>
            <pc:sldMk cId="3803729624" sldId="293"/>
            <ac:spMk id="5" creationId="{A2E1DA0A-6638-5CCB-6671-B8C62B262B9E}"/>
          </ac:spMkLst>
        </pc:spChg>
      </pc:sldChg>
      <pc:sldMasterChg chg="modSp mod modSldLayout">
        <pc:chgData name="Alexis Juteau" userId="a242a403-0122-49a1-8468-b8bbc2382be3" providerId="ADAL" clId="{3BCB6D0B-FEB1-4512-93E5-ED1D051B78A2}" dt="2023-10-18T01:19:42.800" v="1181" actId="1076"/>
        <pc:sldMasterMkLst>
          <pc:docMk/>
          <pc:sldMasterMk cId="234934727" sldId="2147483872"/>
        </pc:sldMasterMkLst>
        <pc:spChg chg="mod">
          <ac:chgData name="Alexis Juteau" userId="a242a403-0122-49a1-8468-b8bbc2382be3" providerId="ADAL" clId="{3BCB6D0B-FEB1-4512-93E5-ED1D051B78A2}" dt="2023-10-18T01:19:26.250" v="1177" actId="20577"/>
          <ac:spMkLst>
            <pc:docMk/>
            <pc:sldMasterMk cId="234934727" sldId="2147483872"/>
            <ac:spMk id="8" creationId="{136C1189-1A59-A349-8FCB-908BB977186C}"/>
          </ac:spMkLst>
        </pc:spChg>
        <pc:sldLayoutChg chg="modSp mod">
          <pc:chgData name="Alexis Juteau" userId="a242a403-0122-49a1-8468-b8bbc2382be3" providerId="ADAL" clId="{3BCB6D0B-FEB1-4512-93E5-ED1D051B78A2}" dt="2023-10-18T01:19:03.963" v="1172"/>
          <pc:sldLayoutMkLst>
            <pc:docMk/>
            <pc:sldMasterMk cId="234934727" sldId="2147483860"/>
            <pc:sldLayoutMk cId="834125226" sldId="2147483862"/>
          </pc:sldLayoutMkLst>
          <pc:spChg chg="mod">
            <ac:chgData name="Alexis Juteau" userId="a242a403-0122-49a1-8468-b8bbc2382be3" providerId="ADAL" clId="{3BCB6D0B-FEB1-4512-93E5-ED1D051B78A2}" dt="2023-10-18T01:19:03.963" v="1172"/>
            <ac:spMkLst>
              <pc:docMk/>
              <pc:sldMasterMk cId="234934727" sldId="2147483860"/>
              <pc:sldLayoutMk cId="834125226" sldId="2147483862"/>
              <ac:spMk id="9" creationId="{B05405C9-E569-F445-BB88-1BB9AF3A1B78}"/>
            </ac:spMkLst>
          </pc:spChg>
        </pc:sldLayoutChg>
        <pc:sldLayoutChg chg="modSp mod">
          <pc:chgData name="Alexis Juteau" userId="a242a403-0122-49a1-8468-b8bbc2382be3" providerId="ADAL" clId="{3BCB6D0B-FEB1-4512-93E5-ED1D051B78A2}" dt="2023-10-18T01:19:42.800" v="1181" actId="1076"/>
          <pc:sldLayoutMkLst>
            <pc:docMk/>
            <pc:sldMasterMk cId="234934727" sldId="2147483860"/>
            <pc:sldLayoutMk cId="3989131952" sldId="2147483863"/>
          </pc:sldLayoutMkLst>
          <pc:spChg chg="mod">
            <ac:chgData name="Alexis Juteau" userId="a242a403-0122-49a1-8468-b8bbc2382be3" providerId="ADAL" clId="{3BCB6D0B-FEB1-4512-93E5-ED1D051B78A2}" dt="2023-10-18T01:19:42.800" v="1181" actId="1076"/>
            <ac:spMkLst>
              <pc:docMk/>
              <pc:sldMasterMk cId="234934727" sldId="2147483860"/>
              <pc:sldLayoutMk cId="3989131952" sldId="2147483863"/>
              <ac:spMk id="9" creationId="{1DEB78B2-261C-4742-B0C5-237866FB399A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18/10/2023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00:40:50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1270 24575,'41'-1'0,"-10"0"0,0 1 0,-1 2 0,59 11 0,-52-7 0,1-2 0,0-1 0,0-2 0,49-4 0,5 0 0,-46 2 0,0-1 0,57-12 0,-70 10 0,0 2 0,65 3 0,29-1 0,-87-5 0,0-2 0,49-15 0,-62 13 0,53-12 0,131-21 0,-192 38 0,0-1 0,-1 0 0,32-15 0,17-6 0,-57 23 0,1-2 0,-1 1 0,0-1 0,0-1 0,-1 0 0,0 0 0,16-14 0,-14 11 0,23-15 0,-26 19 0,0 0 0,-1 0 0,1 0 0,-1-1 0,12-14 0,0-4 0,11-11 0,-2-1 0,-2-1 0,39-74 0,-58 94 0,-1 0 0,0-1 0,-2 1 0,0-1 0,-1 0 0,-1-1 0,1-33 0,-5 44 0,1-1 0,-1 1 0,0-1 0,-1 1 0,0 0 0,0 0 0,-1 0 0,0 0 0,0 1 0,-1-1 0,1 1 0,-10-9 0,-1 0 0,-1 0 0,0 1 0,-32-21 0,33 26 0,-1 2 0,0 0 0,-1 0 0,0 2 0,0 0 0,-21-4 0,-56-21 0,71 23 0,0 0 0,0 2 0,0 1 0,-30-4 0,31 7 0,0-2 0,1 0 0,0-1 0,0-2 0,-31-12 0,30 9 0,-1 2 0,0 0 0,0 2 0,-43-7 0,4 1 0,-86-8 0,128 16 0,-1 2 0,1 0 0,-32 2 0,-17-1 0,67 1 0,0 0 0,1-1 0,-1 1 0,0 0 0,0-1 0,0 1 0,1 0 0,-1-1 0,0 0 0,1 0 0,-1 1 0,0-1 0,1 0 0,-1 0 0,-2-2 0,4 2 0,0 0 0,-1 1 0,1-1 0,-1 0 0,1 0 0,0 1 0,0-1 0,-1 0 0,1 0 0,0 1 0,0-1 0,0 0 0,0 0 0,0 0 0,0 0 0,0 1 0,0-1 0,0 0 0,0 0 0,1 0 0,-1 1 0,0-1 0,1-1 0,1-2 0,0 1 0,0 0 0,1-1 0,-1 1 0,1 0 0,0 1 0,-1-1 0,1 0 0,1 1 0,-1-1 0,0 1 0,6-2 0,8-5 0,1 1 0,36-10 0,-60 23 0,-1 0 0,1 1 0,0 0 0,0 0 0,1 0 0,0 0 0,0 1 0,-5 9 0,-8 9 0,17-23 4,-1 0-1,2 0 1,-1 0-1,0 0 0,0 0 1,0 0-1,1 0 1,-1 0-1,1 0 0,0 1 1,0-1-1,0 0 1,0 0-1,0 0 1,0 1-1,0-1 0,1 0 1,-1 0-1,1 0 1,0 0-1,-1 0 1,1 0-1,0 0 0,0 0 1,0 0-1,0 0 1,1 0-1,-1-1 0,1 1 1,-1 0-1,1-1 1,-1 1-1,1-1 1,2 2-1,4 4-215,1 0 0,-1-1 0,1 0-1,0 0 1,0-1 0,13 5 0,-9-6-6614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00:40:59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49 24575,'29'-1'0,"46"-9"0,-46 5 0,49-1 0,-35 7 0,-13 0 0,-1-1 0,0-2 0,1 0 0,30-8 0,-23 4 0,1 1 0,-1 3 0,1 0 0,50 6 0,5-1 0,372-4 0,-435 3 0,0 1 0,-1 1 0,48 13 0,-73-15 0,0-1 0,0 1 0,0 0 0,0 0 0,-1 0 0,1 1 0,-1-1 0,1 1 0,-1 0 0,0 0 0,0 0 0,0 0 0,0 0 0,4 8 0,2 5 0,-1 0 0,9 25 0,-12-29 0,0 0 0,0 0 0,1 0 0,0-1 0,12 15 0,74 106 0,-55-83 0,14 14 0,-43-54 0,-1 0 0,1 1 0,-2 0 0,10 18 0,-10-16 0,1 0 0,0-1 0,13 15 0,-15-19 0,0 0 0,-1 0 0,1 1 0,-1 0 0,-1-1 0,0 1 0,0 0 0,0 1 0,-1-1 0,1 13 0,1 6 0,0 53 0,-3-47 0,0-13 0,-1-1 0,-1 1 0,-1 0 0,-6 31 0,7-46 0,-1-1 0,1 1 0,-1 0 0,0-1 0,0 1 0,-1-1 0,1 1 0,-1-1 0,0 0 0,0 0 0,-1-1 0,1 1 0,-1 0 0,0-1 0,0 0 0,0 0 0,0 0 0,0-1 0,-1 1 0,1-1 0,-1 0 0,0 0 0,-5 1 0,-13 5 0,0 2 0,1 0 0,0 1 0,1 2 0,0 0 0,-21 18 0,15-12 0,8-7 0,-1-2 0,0 0 0,0-1 0,-32 9 0,-26 11 0,54-20 0,0-2 0,0 0 0,-42 6 0,-1 0 0,42-9 0,-1-1 0,0 0 0,1-2 0,-1-1 0,-29-4 0,54 4 0,-1 0 0,1 0 0,-1 0 0,0-1 0,1 1 0,-1 0 0,1-1 0,-1 1 0,1-1 0,-1 0 0,1 1 0,-1-1 0,1 0 0,0 0 0,-1 0 0,1 0 0,0 0 0,0 0 0,0 0 0,0 0 0,0-1 0,0 1 0,0 0 0,0-1 0,-1-2 0,1 1 0,1 0 0,-1 1 0,1-1 0,0 0 0,0 0 0,0 0 0,1 0 0,-1 0 0,1 1 0,-1-1 0,1 0 0,0 0 0,2-4 0,-1 1 0,1 0 0,0 1 0,0-1 0,1 0 0,0 1 0,0 0 0,0 0 0,0 0 0,1 1 0,0-1 0,0 1 0,10-6 0,-15 9 0,0 1 0,1 0 0,-1-1 0,1 1 0,-1 0 0,1 0 0,-1 0 0,0-1 0,1 1 0,-1 0 0,1 0 0,-1 0 0,1 0 0,-1 0 0,1 0 0,-1 0 0,1 0 0,-1 0 0,1 0 0,-1 0 0,1 0 0,-1 0 0,1 1 0,-1-1 0,1 0 0,-1 0 0,0 0 0,1 1 0,-1-1 0,1 0 0,-1 0 0,0 1 0,1-1 0,-2 18 0,-19 29 0,17-41 0,0 0 0,0 0 0,1 0 0,0 0 0,0 0 0,0 0 0,1 0 0,0 1 0,0-1 0,0 0 0,1 9 0,1-12 0,-1 1 0,1 0 0,0-1 0,0 1 0,0-1 0,1 1 0,-1-1 0,1 0 0,0 1 0,0-1 0,0 0 0,1 0 0,-1 0 0,0-1 0,1 1 0,0-1 0,0 1 0,5 3 0,56 52 0,-44-38 0,-14-12-1365,-3-2-5461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00:41:18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3012 810 24575,'-2'-3'0,"0"0"0,1 0 0,-2 0 0,1 0 0,0 0 0,0 1 0,-1-1 0,0 1 0,1-1 0,-1 1 0,0 0 0,0 0 0,-6-2 0,-3-5 0,-131-111 0,88 77 0,13 8 0,-1 3 0,-1 1 0,-58-30 0,20 29 0,56 23 0,1-1 0,-35-20 0,30 15 0,-1 0 0,-36-11 0,-38-18 0,24 11 0,60 26 0,0-1 0,-26-13 0,31 13 0,-1 1 0,0 1 0,0 1 0,0 0 0,-27-3 0,25 5 0,0-1 0,1-1 0,0 0 0,-33-15 0,26 9 0,0 1 0,0 2 0,-1 0 0,-29-4 0,8 1 0,27 7 0,-1 1 0,-35-1 0,34 4 0,-1-2 0,-26-5 0,-78-15 0,95 17 0,0 1 0,-1 2 0,1 1 0,-35 3 0,-4 0 0,50-1 0,0 2 0,-29 6 0,-5 1 0,-140 31 0,157-32 0,8 0 0,1 0 0,0 2 0,-44 24 0,59-26 0,0 1 0,-22 20 0,-6 5 0,-85 50 0,42-22 0,81-60 0,2 0 0,-1 0 0,0 0 0,0 1 0,1-1 0,0 1 0,0-1 0,0 1 0,0 0 0,0 0 0,1 0 0,0 0 0,-1 0 0,2 0 0,-1 0 0,0 1 0,1 4 0,-1 14 0,1-1 0,3 25 0,-1-7 0,0 37 0,-4 142 0,-2-199 0,2 9 0,3-28 0,0 0 0,-1 0 0,1 0 0,0 0 0,-1 0 0,1 0 0,0 0 0,0-1 0,0 1 0,0 0 0,0 0 0,0-1 0,0 1 0,0 0 0,0-1 0,0 0 0,0 1 0,0-1 0,0 1 0,1-1 0,-1 0 0,0 0 0,0 0 0,0 0 0,2 0 0,51 4 0,85-7 0,-34 0 0,657 3 0,-759 1 0,0-1 0,0 0 0,-1-1 0,1 1 0,0 0 0,0-1 0,0 1 0,0-1 0,-1 0 0,1 0 0,0 0 0,3-2 0,-5 2 0,-1 1 0,0 0 0,0-1 0,1 1 0,-1-1 0,0 1 0,1 0 0,-1-1 0,0 1 0,0-1 0,0 1 0,0-1 0,1 1 0,-1-1 0,0 1 0,0 0 0,0-1 0,0 1 0,0-1 0,0 1 0,0-1 0,0 1 0,0-1 0,-1 1 0,1-1 0,0 1 0,0-1 0,-16-19 0,-55-43 0,71 62 0,0 1 0,0 0 0,0-1 0,-1 1 0,1 0 0,0-1 0,0 1 0,0 0 0,0 0 0,0-1 0,-1 1 0,1 0 0,0 0 0,0-1 0,-1 1 0,1 0 0,0 0 0,0 0 0,-1 0 0,1-1 0,0 1 0,-1 0 0,1 0 0,0 0 0,0 0 0,-1 0 0,1 0 0,0 0 0,-1 0 0,1 0 0,0 0 0,-1 0 0,1 0 0,0 0 0,-1 0 0,1 0 0,0 0 0,-1 0 0,1 0 0,0 0 0,0 0 0,-1 0 0,0 1 0,3 16 0,13 22 0,19-3 0,-29-31 0,0-1 0,0 1 0,0 0 0,-1 0 0,0 0 0,6 11 0,-9-14 0,0 0 0,0 0 0,-1 0 0,1 1 0,-1-1 0,0 0 0,0 0 0,1 1 0,-1-1 0,-1 0 0,1 0 0,0 1 0,-1-1 0,1 0 0,-1 0 0,1 1 0,-1-1 0,0 0 0,0 0 0,0 0 0,0 0 0,0 0 0,-1-1 0,-2 5 0,-36 28 134,9-8-1633,22-16-5327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6T00:41:29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3054 112 24575,'-2'11'0,"0"0"0,0 0 0,-1 1 0,0-2 0,-1 1 0,0 0 0,-1-1 0,0 0 0,-8 12 0,-17 41 0,-34 64 0,52-99 0,-2-1 0,-1-1 0,-1 0 0,-1-1 0,-1 0 0,-1-2 0,-1 0 0,-25 21 0,-50 73 0,54-77 0,17-14 0,-1-1 0,-1-1 0,-2-1 0,-55 35 0,36-31 0,29-15 0,-1-2 0,0 0 0,-31 11 0,41-17 0,0 0 0,0 0 0,0 1 0,-14 11 0,16-11 0,0 0 0,-1 0 0,0-1 0,0 0 0,0 0 0,-11 3 0,0-2 0,0 0 0,0 2 0,1 0 0,-29 16 0,21-10 0,-1-1 0,-52 16 0,-9 3 0,61-21 0,0-1 0,-1-2 0,-35 4 0,-8 4 0,3 2 0,38-8 0,0-2 0,-1 0 0,0-3 0,-45 3 0,-58-6 0,-114-4 0,122-19 0,-1 1 0,114 19 0,1 0 0,-1 0 0,1-1 0,-1-1 0,1 0 0,0-1 0,1 0 0,-1-1 0,1 0 0,-20-15 0,10 6 0,-43-22 0,41 24 0,-39-27 0,5 2 0,42 29 0,-1-1 0,2 0 0,-1-2 0,-16-16 0,22 16 0,1 0 0,-1 0 0,-10-25 0,-12-17 0,-57-94 0,81 135 0,0-1 0,1 1 0,1-1 0,0 0 0,1-1 0,0 1 0,1-1 0,-2-25 0,3-13 0,4-61 0,1 27 0,-3 48 0,6-50 0,-4 74 0,1 1 0,0 0 0,1 0 0,1 1 0,0-1 0,13-23 0,-15 32 0,-1 0 0,0 0 0,0 0 0,0 0 0,-1 0 0,0-1 0,0 1 0,0 0 0,0-1 0,-1 1 0,0-1 0,0 1 0,-1 0 0,1-1 0,-1 1 0,-2-7 0,3 11 0,0 0 0,0 1 0,0-1 0,0 0 0,0 1 0,0-1 0,0 0 0,0 1 0,0-1 0,1 0 0,-1 1 0,0-1 0,0 0 0,1 1 0,-1-1 0,0 1 0,1-1 0,-1 1 0,1-1 0,-1 1 0,1-1 0,-1 1 0,1-1 0,-1 1 0,1-1 0,-1 1 0,1 0 0,0-1 0,-1 1 0,1 0 0,-1 0 0,1 0 0,0-1 0,-1 1 0,1 0 0,0 0 0,-1 0 0,1 0 0,0 0 0,-1 0 0,1 0 0,1 0 0,37 1 0,-31 0 0,108-1 0,47 3 0,-135 1 0,47 13 0,-54-11 0,1-1 0,0-1 0,43 3 0,-15-5 0,-31-1 0,0 0 0,0-1 0,0-1 0,0 0 0,22-6 0,-31 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14:18:41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5039 59 24575,'-30'-1'0,"0"-2"0,-53-12 0,-24-3 0,-156 14 0,140 7 0,-30 16 0,124-17 0,-43 8 0,19-2 0,2 0 0,-32 3 0,58-10 0,0 2 0,1 1 0,-26 7 0,26-5 0,-1-1 0,0-1 0,-27 0 0,-103-6 0,-134 4 0,217 7 0,38-4 0,-52 1 0,-588-7 0,521-19 0,33 10 0,-10 1 0,94 8 0,-43-8 0,43 4 0,-45 0 0,-15-4 0,1-1 0,64 11 0,5-1 0,1 0 0,0-1 0,0-2 0,-25-5 0,27 4 0,0 1 0,-41-1 0,-30-4 0,63 4 0,-1 1 0,-59 3 0,-24-1 0,53-8 0,41 5 0,-1 1 0,-27-1 0,-701 5-1365,733-1-5461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262633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  <a:br>
              <a:rPr lang="fr-CA"/>
            </a:br>
            <a:r>
              <a:rPr lang="fr-CA" err="1"/>
              <a:t>Kv</a:t>
            </a:r>
            <a:r>
              <a:rPr lang="fr-CA"/>
              <a:t>= 1,0263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181538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79452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01701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489386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313430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68964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070930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324661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926066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7112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116471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202231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39880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26972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05086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25746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86232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265951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14180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CA" sz="1800" b="0" i="0" u="none" strike="noStrike" baseline="0">
                <a:latin typeface="Times New Roman" panose="02020603050405020304" pitchFamily="18" charset="0"/>
              </a:rPr>
              <a:t>A rétroaction </a:t>
            </a:r>
            <a:r>
              <a:rPr lang="fr-CA" sz="1800" b="0" i="0" u="none" strike="noStrike" baseline="0" err="1">
                <a:latin typeface="CambriaMath"/>
              </a:rPr>
              <a:t>Kv</a:t>
            </a:r>
            <a:r>
              <a:rPr lang="fr-CA" sz="1800" b="0" i="0" u="none" strike="noStrike" baseline="0">
                <a:latin typeface="CambriaMath"/>
              </a:rPr>
              <a:t> </a:t>
            </a:r>
            <a:r>
              <a:rPr lang="fr-CA" sz="1800" b="0" i="0" u="none" strike="noStrike" baseline="0">
                <a:latin typeface="Times New Roman" panose="02020603050405020304" pitchFamily="18" charset="0"/>
              </a:rPr>
              <a:t>sur la</a:t>
            </a:r>
          </a:p>
          <a:p>
            <a:pPr algn="l"/>
            <a:r>
              <a:rPr lang="fr-CA" sz="1800" b="0" i="0" u="none" strike="noStrike" baseline="0">
                <a:latin typeface="Times New Roman" panose="02020603050405020304" pitchFamily="18" charset="0"/>
              </a:rPr>
              <a:t>stabilité, le temps de stabilisation et le dépassement maximum.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375364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GEL433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204912" y="4697224"/>
            <a:ext cx="3672086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GEL433</a:t>
            </a:r>
          </a:p>
          <a:p>
            <a:pPr algn="l"/>
            <a:endParaRPr lang="fr-FR" sz="1300">
              <a:solidFill>
                <a:schemeClr val="bg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 userDrawn="1"/>
        </p:nvSpPr>
        <p:spPr>
          <a:xfrm>
            <a:off x="179512" y="4542653"/>
            <a:ext cx="1800200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868144" y="165289"/>
            <a:ext cx="3096344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GEL433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863" r:id="rId4"/>
    <p:sldLayoutId id="2147483867" r:id="rId5"/>
    <p:sldLayoutId id="2147483868" r:id="rId6"/>
    <p:sldLayoutId id="2147483869" r:id="rId7"/>
    <p:sldLayoutId id="2147483871" r:id="rId8"/>
    <p:sldLayoutId id="2147483865" r:id="rId9"/>
    <p:sldLayoutId id="2147483853" r:id="rId10"/>
    <p:sldLayoutId id="2147483854" r:id="rId11"/>
    <p:sldLayoutId id="2147483866" r:id="rId12"/>
    <p:sldLayoutId id="214748385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.xml"/><Relationship Id="rId18" Type="http://schemas.openxmlformats.org/officeDocument/2006/relationships/image" Target="../media/image37.png"/><Relationship Id="rId3" Type="http://schemas.openxmlformats.org/officeDocument/2006/relationships/image" Target="../media/image26.png"/><Relationship Id="rId21" Type="http://schemas.openxmlformats.org/officeDocument/2006/relationships/customXml" Target="../ink/ink5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customXml" Target="../ink/ink2.xml"/><Relationship Id="rId10" Type="http://schemas.openxmlformats.org/officeDocument/2006/relationships/image" Target="../media/image32.png"/><Relationship Id="rId19" Type="http://schemas.openxmlformats.org/officeDocument/2006/relationships/customXml" Target="../ink/ink4.xml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/>
              <a:t>APP 4</a:t>
            </a:r>
            <a:br>
              <a:rPr lang="fr-CA"/>
            </a:br>
            <a:r>
              <a:rPr lang="fr-FR"/>
              <a:t>Analyse de systèmes asservis analogiques </a:t>
            </a:r>
            <a:endParaRPr lang="fr-FR" b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Présentation par:</a:t>
            </a:r>
          </a:p>
          <a:p>
            <a:r>
              <a:rPr lang="fr-FR"/>
              <a:t>Alexis Juteau</a:t>
            </a:r>
          </a:p>
          <a:p>
            <a:r>
              <a:rPr lang="fr-FR"/>
              <a:t>Shawn Miller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d) Effet de rétroaction </a:t>
            </a:r>
            <a:r>
              <a:rPr lang="fr-FR" err="1"/>
              <a:t>K</a:t>
            </a:r>
            <a:r>
              <a:rPr lang="fr-FR" sz="1800" err="1"/>
              <a:t>v</a:t>
            </a:r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1812DF-E56B-048E-8DB3-C540D08F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4" y="1152390"/>
            <a:ext cx="4815513" cy="3601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9501F35-4299-21B5-F924-486D58B66168}"/>
              </a:ext>
            </a:extLst>
          </p:cNvPr>
          <p:cNvSpPr txBox="1"/>
          <p:nvPr/>
        </p:nvSpPr>
        <p:spPr>
          <a:xfrm>
            <a:off x="5859297" y="1152390"/>
            <a:ext cx="1909483" cy="1015663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/>
              <a:t>Avec </a:t>
            </a:r>
            <a:r>
              <a:rPr lang="en-US" sz="1200" b="1" u="sng" err="1"/>
              <a:t>rlocfind</a:t>
            </a:r>
            <a:r>
              <a:rPr lang="en-US" sz="1200" b="1" u="sng"/>
              <a:t>():</a:t>
            </a:r>
          </a:p>
          <a:p>
            <a:endParaRPr lang="en-US" sz="1200" b="1" u="sng"/>
          </a:p>
          <a:p>
            <a:r>
              <a:rPr lang="en-US" sz="1200" err="1"/>
              <a:t>Kv</a:t>
            </a:r>
            <a:r>
              <a:rPr lang="en-US" sz="1200"/>
              <a:t> =</a:t>
            </a:r>
          </a:p>
          <a:p>
            <a:endParaRPr lang="en-US" sz="1200"/>
          </a:p>
          <a:p>
            <a:r>
              <a:rPr lang="en-US" sz="1200"/>
              <a:t>    1.0263</a:t>
            </a:r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400673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e) Boucle interne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42ADE1B-0C5F-D474-A18A-F2AA46C9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63" y="1152390"/>
            <a:ext cx="3439625" cy="17234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12">
                <a:extLst>
                  <a:ext uri="{FF2B5EF4-FFF2-40B4-BE49-F238E27FC236}">
                    <a16:creationId xmlns:a16="http://schemas.microsoft.com/office/drawing/2014/main" id="{1683CD5C-3A2F-C781-1AE0-E5AE617A48DE}"/>
                  </a:ext>
                </a:extLst>
              </p:cNvPr>
              <p:cNvSpPr txBox="1"/>
              <p:nvPr/>
            </p:nvSpPr>
            <p:spPr>
              <a:xfrm>
                <a:off x="-284035" y="1249741"/>
                <a:ext cx="6122894" cy="67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CA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564.3⋅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+695.1</m:t>
                          </m:r>
                        </m:num>
                        <m:den>
                          <m:sSup>
                            <m:sSup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+7.096</m:t>
                          </m:r>
                          <m:sSup>
                            <m:sSup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CA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+41.13⋅</m:t>
                          </m:r>
                          <m:sSup>
                            <m:sSup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+83.8⋅</m:t>
                          </m:r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+52.32</m:t>
                          </m:r>
                        </m:den>
                      </m:f>
                    </m:oMath>
                  </m:oMathPara>
                </a14:m>
                <a:endParaRPr lang="en-CA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ZoneTexte 12">
                <a:extLst>
                  <a:ext uri="{FF2B5EF4-FFF2-40B4-BE49-F238E27FC236}">
                    <a16:creationId xmlns:a16="http://schemas.microsoft.com/office/drawing/2014/main" id="{1683CD5C-3A2F-C781-1AE0-E5AE617A4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4035" y="1249741"/>
                <a:ext cx="6122894" cy="675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8">
                <a:extLst>
                  <a:ext uri="{FF2B5EF4-FFF2-40B4-BE49-F238E27FC236}">
                    <a16:creationId xmlns:a16="http://schemas.microsoft.com/office/drawing/2014/main" id="{FE37694A-D6FB-5F50-A6FA-6B105887E26C}"/>
                  </a:ext>
                </a:extLst>
              </p:cNvPr>
              <p:cNvSpPr txBox="1"/>
              <p:nvPr/>
            </p:nvSpPr>
            <p:spPr>
              <a:xfrm>
                <a:off x="85061" y="2705163"/>
                <a:ext cx="5439802" cy="917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−1.245</m:t>
                                </m:r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−0.088</m:t>
                                </m:r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−9.78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−0.0018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−1.2563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4.2182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−28.075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−4.5937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7.84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ZoneTexte 8">
                <a:extLst>
                  <a:ext uri="{FF2B5EF4-FFF2-40B4-BE49-F238E27FC236}">
                    <a16:creationId xmlns:a16="http://schemas.microsoft.com/office/drawing/2014/main" id="{FE37694A-D6FB-5F50-A6FA-6B105887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1" y="2705163"/>
                <a:ext cx="5439802" cy="917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4">
                <a:extLst>
                  <a:ext uri="{FF2B5EF4-FFF2-40B4-BE49-F238E27FC236}">
                    <a16:creationId xmlns:a16="http://schemas.microsoft.com/office/drawing/2014/main" id="{99489285-63EB-FC2B-870B-27E4ABFD100F}"/>
                  </a:ext>
                </a:extLst>
              </p:cNvPr>
              <p:cNvSpPr txBox="1"/>
              <p:nvPr/>
            </p:nvSpPr>
            <p:spPr>
              <a:xfrm>
                <a:off x="-284035" y="3619448"/>
                <a:ext cx="4848447" cy="886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−57.296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57.296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fr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ZoneTexte 4">
                <a:extLst>
                  <a:ext uri="{FF2B5EF4-FFF2-40B4-BE49-F238E27FC236}">
                    <a16:creationId xmlns:a16="http://schemas.microsoft.com/office/drawing/2014/main" id="{99489285-63EB-FC2B-870B-27E4ABFD1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4035" y="3619448"/>
                <a:ext cx="4848447" cy="886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03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F) Vérification des marges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B019207-BD63-96A4-3C3D-D01221684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61" y="1152390"/>
            <a:ext cx="4927112" cy="388707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AD47DD-7C59-1902-A89A-14B73D4E3DB9}"/>
              </a:ext>
            </a:extLst>
          </p:cNvPr>
          <p:cNvSpPr txBox="1"/>
          <p:nvPr/>
        </p:nvSpPr>
        <p:spPr>
          <a:xfrm>
            <a:off x="5896536" y="1152390"/>
            <a:ext cx="1949823" cy="193899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200" b="1" u="sng"/>
              <a:t>Avec margin():</a:t>
            </a:r>
          </a:p>
          <a:p>
            <a:endParaRPr lang="en-CA" sz="1200" b="1" u="sng"/>
          </a:p>
          <a:p>
            <a:r>
              <a:rPr lang="en-CA" sz="1200"/>
              <a:t>Gm = 0.2777</a:t>
            </a:r>
          </a:p>
          <a:p>
            <a:r>
              <a:rPr lang="en-CA" sz="1200"/>
              <a:t>Pm = -42.9736</a:t>
            </a:r>
          </a:p>
          <a:p>
            <a:endParaRPr lang="en-CA" sz="1200"/>
          </a:p>
          <a:p>
            <a:r>
              <a:rPr lang="en-CA" sz="1200" err="1"/>
              <a:t>Wcp</a:t>
            </a:r>
            <a:r>
              <a:rPr lang="en-CA" sz="1200"/>
              <a:t> = 5.8220</a:t>
            </a:r>
          </a:p>
          <a:p>
            <a:endParaRPr lang="en-CA" sz="1200"/>
          </a:p>
          <a:p>
            <a:r>
              <a:rPr lang="en-CA" sz="1200" err="1"/>
              <a:t>Wcg</a:t>
            </a:r>
            <a:r>
              <a:rPr lang="en-CA" sz="1200"/>
              <a:t> = 8.8079</a:t>
            </a:r>
          </a:p>
          <a:p>
            <a:endParaRPr lang="en-CA" sz="1200"/>
          </a:p>
          <a:p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331064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g) Réduction de la </a:t>
            </a:r>
            <a:r>
              <a:rPr lang="fr-FR" err="1"/>
              <a:t>ft</a:t>
            </a:r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41CC4B6-A160-2415-089B-FCE1D8D3DFC6}"/>
                  </a:ext>
                </a:extLst>
              </p:cNvPr>
              <p:cNvSpPr txBox="1"/>
              <p:nvPr/>
            </p:nvSpPr>
            <p:spPr>
              <a:xfrm>
                <a:off x="179512" y="1152390"/>
                <a:ext cx="4882832" cy="508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𝒑𝒓𝒐𝒑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𝟏𝟐𝟐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𝟒𝟔𝟓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𝟎𝟐𝟖𝟏𝟐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𝟎𝟒𝟕𝟏𝟗</m:t>
                          </m:r>
                        </m:den>
                      </m:f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41CC4B6-A160-2415-089B-FCE1D8D3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52390"/>
                <a:ext cx="4882832" cy="508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2EB905E-4700-FBB6-CFED-D09BBC0522C5}"/>
                  </a:ext>
                </a:extLst>
              </p:cNvPr>
              <p:cNvSpPr txBox="1"/>
              <p:nvPr/>
            </p:nvSpPr>
            <p:spPr>
              <a:xfrm>
                <a:off x="4081656" y="1152389"/>
                <a:ext cx="4882832" cy="5469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𝑩𝑭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𝒑𝒓𝒐𝒑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2EB905E-4700-FBB6-CFED-D09BBC05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56" y="1152389"/>
                <a:ext cx="4882832" cy="546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33E5DFC-A470-8377-055A-825642ACF5D7}"/>
                  </a:ext>
                </a:extLst>
              </p:cNvPr>
              <p:cNvSpPr txBox="1"/>
              <p:nvPr/>
            </p:nvSpPr>
            <p:spPr>
              <a:xfrm>
                <a:off x="467544" y="2213684"/>
                <a:ext cx="4882832" cy="925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𝑩𝑭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𝒑𝒓𝒐𝒑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𝟏𝟐𝟐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𝟒𝟔𝟓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1" i="1" strike="sngStrike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600" b="1" i="1" strike="sngStrike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fr-CA" sz="1600" b="1" i="1" strike="sngStrike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𝟎𝟐𝟖𝟏𝟐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𝟎𝟒𝟕𝟏𝟗</m:t>
                              </m:r>
                            </m:den>
                          </m:f>
                        </m:num>
                        <m:den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𝟏𝟐𝟐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𝟒𝟔𝟓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1" i="1" strike="sngStrike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600" b="1" i="1" strike="sngStrike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fr-CA" sz="1600" b="1" i="1" strike="sngStrike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𝟎𝟐𝟖𝟏𝟐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trike="sngStrike">
                                  <a:latin typeface="Cambria Math" panose="02040503050406030204" pitchFamily="18" charset="0"/>
                                </a:rPr>
                                <m:t>𝟎𝟒𝟕𝟏𝟗</m:t>
                              </m:r>
                            </m:den>
                          </m:f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𝑲𝒗</m:t>
                          </m:r>
                        </m:den>
                      </m:f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833E5DFC-A470-8377-055A-825642ACF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213684"/>
                <a:ext cx="4882832" cy="9259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2A46ABF-E64E-7AC9-0EDD-6CE0C425B661}"/>
                  </a:ext>
                </a:extLst>
              </p:cNvPr>
              <p:cNvSpPr txBox="1"/>
              <p:nvPr/>
            </p:nvSpPr>
            <p:spPr>
              <a:xfrm>
                <a:off x="467544" y="1658196"/>
                <a:ext cx="2580456" cy="269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1600" b="1" i="1" smtClean="0">
                          <a:latin typeface="Cambria Math" panose="02040503050406030204" pitchFamily="18" charset="0"/>
                        </a:rPr>
                        <m:t>𝑲𝒗</m:t>
                      </m:r>
                      <m:r>
                        <a:rPr lang="fr-CA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600" b="1" i="1" smtClean="0">
                          <a:latin typeface="Cambria Math" panose="02040503050406030204" pitchFamily="18" charset="0"/>
                        </a:rPr>
                        <m:t>𝟎𝟐𝟔𝟑</m:t>
                      </m:r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2A46ABF-E64E-7AC9-0EDD-6CE0C425B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58196"/>
                <a:ext cx="2580456" cy="269946"/>
              </a:xfrm>
              <a:prstGeom prst="rect">
                <a:avLst/>
              </a:prstGeom>
              <a:blipFill>
                <a:blip r:embed="rId6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A3D3A19-C47A-7438-6419-C7B157BED796}"/>
                  </a:ext>
                </a:extLst>
              </p:cNvPr>
              <p:cNvSpPr txBox="1"/>
              <p:nvPr/>
            </p:nvSpPr>
            <p:spPr>
              <a:xfrm>
                <a:off x="550671" y="3286191"/>
                <a:ext cx="6792238" cy="502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𝑩𝑭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𝒑𝒓𝒐𝒑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𝟏𝟐𝟐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𝟒𝟔𝟓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𝟎𝟐𝟖𝟏𝟐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𝟎𝟒𝟕𝟏𝟗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𝟏𝟐𝟐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𝟒𝟔𝟓</m:t>
                              </m:r>
                            </m:e>
                          </m:d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CA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𝟎𝟐𝟔𝟑</m:t>
                          </m:r>
                        </m:den>
                      </m:f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A3D3A19-C47A-7438-6419-C7B157BE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71" y="3286191"/>
                <a:ext cx="6792238" cy="502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75BE9B7-BECE-EB5B-667D-5CA6D1AE6AF7}"/>
                  </a:ext>
                </a:extLst>
              </p:cNvPr>
              <p:cNvSpPr txBox="1"/>
              <p:nvPr/>
            </p:nvSpPr>
            <p:spPr>
              <a:xfrm>
                <a:off x="692727" y="3990403"/>
                <a:ext cx="3186546" cy="5112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𝑩𝑭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𝒑𝒓𝒐𝒑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𝟏𝟐𝟐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𝟒𝟔𝟓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𝟐𝟎𝟔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𝟓𝟓𝟏</m:t>
                          </m:r>
                        </m:den>
                      </m:f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75BE9B7-BECE-EB5B-667D-5CA6D1AE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990403"/>
                <a:ext cx="3186546" cy="511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407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g) Réduction de la FT (l’effet de sur les paramètres standards)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398436-050E-F979-282D-E732E3D05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557342"/>
            <a:ext cx="3896638" cy="2779132"/>
          </a:xfrm>
        </p:spPr>
        <p:txBody>
          <a:bodyPr/>
          <a:lstStyle/>
          <a:p>
            <a:r>
              <a:rPr lang="fr-CA" sz="1800"/>
              <a:t>Avant gain </a:t>
            </a:r>
            <a:r>
              <a:rPr lang="fr-CA" sz="1800" err="1"/>
              <a:t>Kv</a:t>
            </a:r>
            <a:r>
              <a:rPr lang="fr-CA" sz="1800"/>
              <a:t>:</a:t>
            </a:r>
          </a:p>
          <a:p>
            <a:pPr lvl="1"/>
            <a:r>
              <a:rPr lang="fr-CA" sz="1800" kern="0"/>
              <a:t>ζ 	= 0,2172</a:t>
            </a:r>
          </a:p>
          <a:p>
            <a:pPr lvl="1"/>
            <a:r>
              <a:rPr lang="el-GR" sz="1800" kern="0"/>
              <a:t>ω</a:t>
            </a:r>
            <a:r>
              <a:rPr lang="fr-CA" sz="1800" kern="0"/>
              <a:t>n 	= 0,2172</a:t>
            </a:r>
          </a:p>
          <a:p>
            <a:pPr lvl="1"/>
            <a:r>
              <a:rPr lang="el-GR" sz="1800" kern="0"/>
              <a:t>τ</a:t>
            </a:r>
            <a:r>
              <a:rPr lang="fr-CA" sz="1800" kern="0"/>
              <a:t>  	= 5,46s</a:t>
            </a:r>
          </a:p>
          <a:p>
            <a:r>
              <a:rPr lang="fr-CA" sz="1800" kern="0"/>
              <a:t>Après gain </a:t>
            </a:r>
            <a:r>
              <a:rPr lang="fr-CA" sz="1800" kern="0" err="1"/>
              <a:t>Kv</a:t>
            </a:r>
            <a:r>
              <a:rPr lang="fr-CA" sz="1800" kern="0"/>
              <a:t>:</a:t>
            </a:r>
          </a:p>
          <a:p>
            <a:pPr lvl="1"/>
            <a:r>
              <a:rPr lang="fr-CA" sz="1800" kern="0"/>
              <a:t>ζ 	= 0,8521</a:t>
            </a:r>
          </a:p>
          <a:p>
            <a:pPr lvl="1"/>
            <a:r>
              <a:rPr lang="el-GR" sz="1800" kern="0"/>
              <a:t>ω</a:t>
            </a:r>
            <a:r>
              <a:rPr lang="fr-CA" sz="1800" kern="0"/>
              <a:t>n 	= 1,2456</a:t>
            </a:r>
          </a:p>
          <a:p>
            <a:pPr lvl="1"/>
            <a:r>
              <a:rPr lang="el-GR" sz="1800" kern="0"/>
              <a:t>τ</a:t>
            </a:r>
            <a:r>
              <a:rPr lang="fr-CA" sz="1800" kern="0"/>
              <a:t>  	= 3,7695s</a:t>
            </a:r>
          </a:p>
          <a:p>
            <a:pPr marL="228594" lvl="1" indent="0">
              <a:buNone/>
            </a:pPr>
            <a:endParaRPr lang="fr-CA" sz="1800" kern="0"/>
          </a:p>
          <a:p>
            <a:endParaRPr lang="fr-CA" sz="1800"/>
          </a:p>
        </p:txBody>
      </p:sp>
    </p:spTree>
    <p:extLst>
      <p:ext uri="{BB962C8B-B14F-4D97-AF65-F5344CB8AC3E}">
        <p14:creationId xmlns:p14="http://schemas.microsoft.com/office/powerpoint/2010/main" val="476131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h) Calcul du </a:t>
            </a:r>
            <a:r>
              <a:rPr lang="fr-FR" err="1"/>
              <a:t>kv</a:t>
            </a:r>
            <a:r>
              <a:rPr lang="fr-FR"/>
              <a:t> du système réduit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DBE1A08-2A0C-0937-6D94-CBF7FF17D8C3}"/>
              </a:ext>
            </a:extLst>
          </p:cNvPr>
          <p:cNvSpPr txBox="1"/>
          <p:nvPr/>
        </p:nvSpPr>
        <p:spPr>
          <a:xfrm>
            <a:off x="6659397" y="1152390"/>
            <a:ext cx="1909483" cy="138499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/>
              <a:t>Avec </a:t>
            </a:r>
            <a:r>
              <a:rPr lang="en-US" sz="1200" b="1" u="sng" err="1"/>
              <a:t>rlocfind</a:t>
            </a:r>
            <a:r>
              <a:rPr lang="en-US" sz="1200" b="1" u="sng"/>
              <a:t>():</a:t>
            </a:r>
          </a:p>
          <a:p>
            <a:endParaRPr lang="en-US" sz="1200" b="1" u="sng"/>
          </a:p>
          <a:p>
            <a:r>
              <a:rPr lang="en-US" sz="1200" err="1"/>
              <a:t>selected_point</a:t>
            </a:r>
            <a:r>
              <a:rPr lang="en-US" sz="1200"/>
              <a:t> =</a:t>
            </a:r>
          </a:p>
          <a:p>
            <a:endParaRPr lang="en-US" sz="1200"/>
          </a:p>
          <a:p>
            <a:r>
              <a:rPr lang="en-US" sz="1200"/>
              <a:t>  -1.4046 + 0.0000i</a:t>
            </a:r>
          </a:p>
          <a:p>
            <a:endParaRPr lang="en-US" sz="1200"/>
          </a:p>
          <a:p>
            <a:r>
              <a:rPr lang="en-US" sz="1200"/>
              <a:t>    1.3068</a:t>
            </a:r>
            <a:endParaRPr lang="en-CA" sz="12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2618CD-3C12-6A54-1A68-1A873539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60" y="1085155"/>
            <a:ext cx="5181600" cy="39433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65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i) Comparaison lieux des racines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DA1E8-45F6-83F1-D611-F4491441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152390"/>
            <a:ext cx="4358991" cy="33530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CE9B273-C200-D1A2-3C72-A15055C7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156" y="1120545"/>
            <a:ext cx="4358991" cy="338491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534655D-008A-8F67-5B29-FD32AC1E9F1E}"/>
              </a:ext>
            </a:extLst>
          </p:cNvPr>
          <p:cNvSpPr/>
          <p:nvPr/>
        </p:nvSpPr>
        <p:spPr bwMode="auto">
          <a:xfrm>
            <a:off x="826749" y="2474259"/>
            <a:ext cx="591915" cy="665629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BFD546B-D0B7-B323-9E81-56DF12B8AF35}"/>
              </a:ext>
            </a:extLst>
          </p:cNvPr>
          <p:cNvCxnSpPr>
            <a:cxnSpLocks/>
            <a:stCxn id="10" idx="0"/>
          </p:cNvCxnSpPr>
          <p:nvPr/>
        </p:nvCxnSpPr>
        <p:spPr bwMode="auto">
          <a:xfrm flipV="1">
            <a:off x="1122707" y="1120545"/>
            <a:ext cx="3561449" cy="135371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23C0FC4-DE5C-1626-3DF0-E138FD684FDB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>
            <a:off x="1122707" y="3139888"/>
            <a:ext cx="3561449" cy="13655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6902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16" y="483399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FR"/>
              <a:t>j) Lieu des racines (effet de sur la réponse)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5AFCB4-1A1F-BDF4-59AB-FFF29420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0" y="997749"/>
            <a:ext cx="7199320" cy="3527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9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91" y="456505"/>
            <a:ext cx="8496944" cy="514350"/>
          </a:xfrm>
        </p:spPr>
        <p:txBody>
          <a:bodyPr/>
          <a:lstStyle/>
          <a:p>
            <a:r>
              <a:rPr lang="fr-FR"/>
              <a:t>k) design de la boucle externe: avec Bode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03C661-B2B9-7D22-6616-D62846039503}"/>
              </a:ext>
            </a:extLst>
          </p:cNvPr>
          <p:cNvSpPr txBox="1"/>
          <p:nvPr/>
        </p:nvSpPr>
        <p:spPr>
          <a:xfrm>
            <a:off x="5388651" y="947322"/>
            <a:ext cx="1909483" cy="2123658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u="sng"/>
              <a:t>Avec margin():</a:t>
            </a:r>
          </a:p>
          <a:p>
            <a:endParaRPr lang="en-US" sz="1200" b="1" u="sng"/>
          </a:p>
          <a:p>
            <a:r>
              <a:rPr lang="en-US" sz="1200"/>
              <a:t>Gm = 1.9953 </a:t>
            </a: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→ 6dB</a:t>
            </a:r>
            <a:endParaRPr lang="en-US" sz="1200" b="1"/>
          </a:p>
          <a:p>
            <a:endParaRPr lang="en-US" sz="1200"/>
          </a:p>
          <a:p>
            <a:r>
              <a:rPr lang="en-US" sz="1200"/>
              <a:t>Pm = 74.7489 </a:t>
            </a:r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→ &gt; 30 deg</a:t>
            </a:r>
            <a:endParaRPr lang="en-US" sz="1200"/>
          </a:p>
          <a:p>
            <a:endParaRPr lang="en-US" sz="1200"/>
          </a:p>
          <a:p>
            <a:r>
              <a:rPr lang="en-US" sz="1200"/>
              <a:t>Wm = 5.8216</a:t>
            </a:r>
          </a:p>
          <a:p>
            <a:endParaRPr lang="en-US" sz="1200"/>
          </a:p>
          <a:p>
            <a:r>
              <a:rPr lang="en-US" sz="1200" err="1"/>
              <a:t>Wg</a:t>
            </a:r>
            <a:r>
              <a:rPr lang="en-US" sz="1200"/>
              <a:t> = 3.2711</a:t>
            </a:r>
          </a:p>
          <a:p>
            <a:endParaRPr lang="en-US" sz="1200"/>
          </a:p>
          <a:p>
            <a:endParaRPr lang="en-US" sz="1200" b="1" u="sng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4D281-2D6C-B252-068D-DCB4DA626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9" y="947322"/>
            <a:ext cx="4527772" cy="414547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254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37F05-5559-16D7-FC63-D63EC236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k) Boucle externe erreur régime permanent</a:t>
            </a:r>
            <a:endParaRPr lang="en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F42200-AB87-C83D-2214-954EBFE6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1" y="1273413"/>
            <a:ext cx="4522478" cy="3455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CF6B461-DB31-EB9E-96E5-E4906FCE5C0E}"/>
                  </a:ext>
                </a:extLst>
              </p:cNvPr>
              <p:cNvSpPr txBox="1"/>
              <p:nvPr/>
            </p:nvSpPr>
            <p:spPr>
              <a:xfrm>
                <a:off x="5977217" y="2242759"/>
                <a:ext cx="2181751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=1−0.648</m:t>
                      </m:r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CF6B461-DB31-EB9E-96E5-E4906FCE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217" y="2242759"/>
                <a:ext cx="2181751" cy="397866"/>
              </a:xfrm>
              <a:prstGeom prst="rect">
                <a:avLst/>
              </a:prstGeom>
              <a:blipFill>
                <a:blip r:embed="rId4"/>
                <a:stretch>
                  <a:fillRect l="-1120" r="-280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5DBBCDC-B5A1-A558-49B8-6EA2835357AB}"/>
                  </a:ext>
                </a:extLst>
              </p:cNvPr>
              <p:cNvSpPr txBox="1"/>
              <p:nvPr/>
            </p:nvSpPr>
            <p:spPr>
              <a:xfrm>
                <a:off x="5977217" y="2802135"/>
                <a:ext cx="1645772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=0.352</m:t>
                      </m:r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5DBBCDC-B5A1-A558-49B8-6EA28353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217" y="2802135"/>
                <a:ext cx="1645772" cy="397866"/>
              </a:xfrm>
              <a:prstGeom prst="rect">
                <a:avLst/>
              </a:prstGeom>
              <a:blipFill>
                <a:blip r:embed="rId5"/>
                <a:stretch>
                  <a:fillRect l="-1859" r="-446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24FCE0E-2BCF-F235-473A-40570062F166}"/>
                  </a:ext>
                </a:extLst>
              </p:cNvPr>
              <p:cNvSpPr txBox="1"/>
              <p:nvPr/>
            </p:nvSpPr>
            <p:spPr>
              <a:xfrm>
                <a:off x="5952467" y="1372796"/>
                <a:ext cx="2357184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𝑟𝑟𝑒𝑢𝑟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𝑎𝑣𝑒𝑐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sng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n-US" b="0" i="1" u="sng" smtClean="0">
                          <a:latin typeface="Cambria Math" panose="02040503050406030204" pitchFamily="18" charset="0"/>
                        </a:rPr>
                        <m:t>𝑐h𝑒𝑙𝑜𝑛</m:t>
                      </m:r>
                      <m:r>
                        <a:rPr lang="en-US" b="0" i="1" u="sng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u="sng" smtClean="0">
                          <a:latin typeface="Cambria Math" panose="02040503050406030204" pitchFamily="18" charset="0"/>
                        </a:rPr>
                        <m:t>𝑢𝑛𝑖𝑡𝑎𝑖𝑟𝑒</m:t>
                      </m:r>
                    </m:oMath>
                  </m:oMathPara>
                </a14:m>
                <a:endParaRPr lang="en-CA" u="sng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24FCE0E-2BCF-F235-473A-40570062F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467" y="1372796"/>
                <a:ext cx="2357184" cy="750590"/>
              </a:xfrm>
              <a:prstGeom prst="rect">
                <a:avLst/>
              </a:prstGeom>
              <a:blipFill>
                <a:blip r:embed="rId6"/>
                <a:stretch>
                  <a:fillRect l="-2326" r="-2326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87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a) Caractéristique dynamiques</a:t>
            </a:r>
          </a:p>
        </p:txBody>
      </p:sp>
      <p:pic>
        <p:nvPicPr>
          <p:cNvPr id="6" name="Image 5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1646C94F-E9B0-BCDA-453B-879B0730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67018"/>
            <a:ext cx="5508104" cy="308099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56D9081-D33B-C961-7CC6-79A9F30C13E5}"/>
              </a:ext>
            </a:extLst>
          </p:cNvPr>
          <p:cNvSpPr txBox="1"/>
          <p:nvPr/>
        </p:nvSpPr>
        <p:spPr>
          <a:xfrm>
            <a:off x="6156176" y="1267018"/>
            <a:ext cx="2592288" cy="332398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050"/>
              <a:t>--MODE 1(dominant) - GRAPHIQUE--- </a:t>
            </a:r>
          </a:p>
          <a:p>
            <a:r>
              <a:rPr lang="en-CA" sz="1050"/>
              <a:t>---------------------------------------------------- </a:t>
            </a:r>
          </a:p>
          <a:p>
            <a:r>
              <a:rPr lang="en-CA" sz="1050" err="1"/>
              <a:t>Wn</a:t>
            </a:r>
            <a:r>
              <a:rPr lang="en-CA" sz="1050"/>
              <a:t>: 0.2167</a:t>
            </a:r>
          </a:p>
          <a:p>
            <a:r>
              <a:rPr lang="en-CA" sz="1050" err="1"/>
              <a:t>Wa</a:t>
            </a:r>
            <a:r>
              <a:rPr lang="en-CA" sz="1050"/>
              <a:t>: 0.2163</a:t>
            </a:r>
          </a:p>
          <a:p>
            <a:r>
              <a:rPr lang="en-CA" sz="1050"/>
              <a:t>zeta: 0.0647</a:t>
            </a:r>
          </a:p>
          <a:p>
            <a:r>
              <a:rPr lang="en-CA" sz="1050" err="1"/>
              <a:t>ts</a:t>
            </a:r>
            <a:r>
              <a:rPr lang="en-CA" sz="1050"/>
              <a:t>: 276.6</a:t>
            </a:r>
          </a:p>
          <a:p>
            <a:r>
              <a:rPr lang="en-CA" sz="1050" err="1"/>
              <a:t>tp</a:t>
            </a:r>
            <a:r>
              <a:rPr lang="en-CA" sz="1050"/>
              <a:t>: 13.06</a:t>
            </a:r>
          </a:p>
          <a:p>
            <a:r>
              <a:rPr lang="en-CA" sz="1050" err="1"/>
              <a:t>Mp</a:t>
            </a:r>
            <a:r>
              <a:rPr lang="en-CA" sz="1050"/>
              <a:t>: 83.2</a:t>
            </a:r>
          </a:p>
          <a:p>
            <a:r>
              <a:rPr lang="en-CA" sz="1050"/>
              <a:t>---------------------------------------------------</a:t>
            </a:r>
          </a:p>
          <a:p>
            <a:r>
              <a:rPr lang="en-CA" sz="1050"/>
              <a:t>----------------------------------------------------</a:t>
            </a:r>
          </a:p>
          <a:p>
            <a:r>
              <a:rPr lang="en-CA" sz="1050"/>
              <a:t>--MODE 1(dominant) - ANALYTIQUE-- </a:t>
            </a:r>
          </a:p>
          <a:p>
            <a:r>
              <a:rPr lang="en-CA" sz="1050"/>
              <a:t>---------------------------------------------------- </a:t>
            </a:r>
          </a:p>
          <a:p>
            <a:r>
              <a:rPr lang="en-CA" sz="1050" err="1"/>
              <a:t>Wn</a:t>
            </a:r>
            <a:r>
              <a:rPr lang="en-CA" sz="1050"/>
              <a:t>: 0.2172</a:t>
            </a:r>
          </a:p>
          <a:p>
            <a:r>
              <a:rPr lang="en-CA" sz="1050" err="1"/>
              <a:t>Wa</a:t>
            </a:r>
            <a:r>
              <a:rPr lang="en-CA" sz="1050"/>
              <a:t>: 0.2167</a:t>
            </a:r>
          </a:p>
          <a:p>
            <a:r>
              <a:rPr lang="en-CA" sz="1050"/>
              <a:t>zeta: 0.0647</a:t>
            </a:r>
          </a:p>
          <a:p>
            <a:r>
              <a:rPr lang="en-CA" sz="1050" err="1"/>
              <a:t>ts</a:t>
            </a:r>
            <a:r>
              <a:rPr lang="en-CA" sz="1050"/>
              <a:t>: 284.5829</a:t>
            </a:r>
          </a:p>
          <a:p>
            <a:r>
              <a:rPr lang="en-CA" sz="1050" err="1"/>
              <a:t>tp</a:t>
            </a:r>
            <a:r>
              <a:rPr lang="en-CA" sz="1050"/>
              <a:t>: 14.4928</a:t>
            </a:r>
          </a:p>
          <a:p>
            <a:r>
              <a:rPr lang="en-CA" sz="1050" err="1"/>
              <a:t>Mp</a:t>
            </a:r>
            <a:r>
              <a:rPr lang="en-CA" sz="1050"/>
              <a:t>: 81.5701</a:t>
            </a:r>
          </a:p>
          <a:p>
            <a:r>
              <a:rPr lang="en-CA" sz="1050"/>
              <a:t>-------------------------------------------------- </a:t>
            </a:r>
          </a:p>
          <a:p>
            <a:r>
              <a:rPr lang="en-CA" sz="1050"/>
              <a:t>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683330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l) Erreur régime permanent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6DEE10-657E-95ED-7BEA-E65B4733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1" y="1355342"/>
            <a:ext cx="5587314" cy="3150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E9612F0-4961-E499-D50C-6D16202560AA}"/>
                  </a:ext>
                </a:extLst>
              </p:cNvPr>
              <p:cNvSpPr txBox="1"/>
              <p:nvPr/>
            </p:nvSpPr>
            <p:spPr>
              <a:xfrm>
                <a:off x="5916706" y="1489262"/>
                <a:ext cx="29381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𝑆𝑡𝑎𝑡𝑖𝑞𝑢𝑒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)=5.34</m:t>
                      </m:r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E9612F0-4961-E499-D50C-6D1620256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489262"/>
                <a:ext cx="2938182" cy="276999"/>
              </a:xfrm>
              <a:prstGeom prst="rect">
                <a:avLst/>
              </a:prstGeom>
              <a:blipFill>
                <a:blip r:embed="rId4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B451863-D1FA-4088-DEEC-C08292643F42}"/>
                  </a:ext>
                </a:extLst>
              </p:cNvPr>
              <p:cNvSpPr txBox="1"/>
              <p:nvPr/>
            </p:nvSpPr>
            <p:spPr>
              <a:xfrm>
                <a:off x="5916706" y="2120672"/>
                <a:ext cx="2938182" cy="796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B451863-D1FA-4088-DEEC-C08292643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2120672"/>
                <a:ext cx="2938182" cy="796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0B83836-15B2-FEA9-7DFC-0AB78578BE5F}"/>
                  </a:ext>
                </a:extLst>
              </p:cNvPr>
              <p:cNvSpPr txBox="1"/>
              <p:nvPr/>
            </p:nvSpPr>
            <p:spPr>
              <a:xfrm>
                <a:off x="5916706" y="2930401"/>
                <a:ext cx="293818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1+1.84</m:t>
                          </m:r>
                        </m:den>
                      </m:f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0B83836-15B2-FEA9-7DFC-0AB78578B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2930401"/>
                <a:ext cx="2938182" cy="700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B9BA21E-8ADE-871F-F440-9387182E8F60}"/>
                  </a:ext>
                </a:extLst>
              </p:cNvPr>
              <p:cNvSpPr txBox="1"/>
              <p:nvPr/>
            </p:nvSpPr>
            <p:spPr>
              <a:xfrm>
                <a:off x="5916706" y="3787735"/>
                <a:ext cx="2938182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=0.352</m:t>
                      </m:r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B9BA21E-8ADE-871F-F440-9387182E8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3787735"/>
                <a:ext cx="2938182" cy="397866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726CFFE-BA0F-89AF-BB99-AB702305E941}"/>
                  </a:ext>
                </a:extLst>
              </p:cNvPr>
              <p:cNvSpPr txBox="1"/>
              <p:nvPr/>
            </p:nvSpPr>
            <p:spPr>
              <a:xfrm>
                <a:off x="5916706" y="1826865"/>
                <a:ext cx="31667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𝑆𝑡𝑎𝑡𝑖𝑞𝑢𝑒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𝑙𝑖𝑛𝑒𝑎𝑖𝑟𝑒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)=1.84</m:t>
                      </m:r>
                    </m:oMath>
                  </m:oMathPara>
                </a14:m>
                <a:endParaRPr lang="en-CA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726CFFE-BA0F-89AF-BB99-AB702305E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1826865"/>
                <a:ext cx="3166782" cy="276999"/>
              </a:xfrm>
              <a:prstGeom prst="rect">
                <a:avLst/>
              </a:prstGeom>
              <a:blipFill>
                <a:blip r:embed="rId8"/>
                <a:stretch>
                  <a:fillRect l="-2312" t="-2222" r="-231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5028C72-BD79-11D5-2EE9-E3BE8D2548BF}"/>
                  </a:ext>
                </a:extLst>
              </p:cNvPr>
              <p:cNvSpPr txBox="1"/>
              <p:nvPr/>
            </p:nvSpPr>
            <p:spPr>
              <a:xfrm>
                <a:off x="5916706" y="4326267"/>
                <a:ext cx="293818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ê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𝑠𝑢𝑙𝑡𝑎𝑡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)∗∗</m:t>
                      </m:r>
                    </m:oMath>
                  </m:oMathPara>
                </a14:m>
                <a:endParaRPr lang="en-CA" sz="160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5028C72-BD79-11D5-2EE9-E3BE8D254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06" y="4326267"/>
                <a:ext cx="2938182" cy="246221"/>
              </a:xfrm>
              <a:prstGeom prst="rect">
                <a:avLst/>
              </a:prstGeom>
              <a:blipFill>
                <a:blip r:embed="rId9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7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m) Calcul nouveau modèle</a:t>
            </a:r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9E2A6228-A73B-927E-B345-D3E6267D543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402" y="1152390"/>
            <a:ext cx="3363086" cy="853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8">
                <a:extLst>
                  <a:ext uri="{FF2B5EF4-FFF2-40B4-BE49-F238E27FC236}">
                    <a16:creationId xmlns:a16="http://schemas.microsoft.com/office/drawing/2014/main" id="{FFDE8B75-997F-8488-DE96-8D182576AC4D}"/>
                  </a:ext>
                </a:extLst>
              </p:cNvPr>
              <p:cNvSpPr txBox="1"/>
              <p:nvPr/>
            </p:nvSpPr>
            <p:spPr>
              <a:xfrm>
                <a:off x="-271384" y="1273971"/>
                <a:ext cx="6125592" cy="610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CA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78.55</m:t>
                          </m:r>
                          <m:r>
                            <a:rPr lang="en-C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+96.</m:t>
                          </m:r>
                          <m:r>
                            <a:rPr lang="fr-CA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76</m:t>
                          </m:r>
                        </m:num>
                        <m:den>
                          <m:sSup>
                            <m:sSup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CA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+7.096</m:t>
                          </m:r>
                          <m:sSup>
                            <m:sSup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CA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+41.13</m:t>
                          </m:r>
                          <m:sSup>
                            <m:sSupPr>
                              <m:ctrlP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+162.</m:t>
                          </m:r>
                          <m:r>
                            <a:rPr lang="fr-CA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C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+149.1</m:t>
                          </m:r>
                        </m:den>
                      </m:f>
                    </m:oMath>
                  </m:oMathPara>
                </a14:m>
                <a:endParaRPr lang="en-CA" sz="16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ZoneTexte 8">
                <a:extLst>
                  <a:ext uri="{FF2B5EF4-FFF2-40B4-BE49-F238E27FC236}">
                    <a16:creationId xmlns:a16="http://schemas.microsoft.com/office/drawing/2014/main" id="{FFDE8B75-997F-8488-DE96-8D182576A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384" y="1273971"/>
                <a:ext cx="6125592" cy="610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8">
                <a:extLst>
                  <a:ext uri="{FF2B5EF4-FFF2-40B4-BE49-F238E27FC236}">
                    <a16:creationId xmlns:a16="http://schemas.microsoft.com/office/drawing/2014/main" id="{AB648120-BEE2-9288-F4F5-D58A9A7D8347}"/>
                  </a:ext>
                </a:extLst>
              </p:cNvPr>
              <p:cNvSpPr txBox="1"/>
              <p:nvPr/>
            </p:nvSpPr>
            <p:spPr>
              <a:xfrm>
                <a:off x="325582" y="2800326"/>
                <a:ext cx="5922818" cy="917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−1.245</m:t>
                                </m:r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−0.088</m:t>
                                </m:r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−9.78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−0.0018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−1.2563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4.2182</m:t>
                                </m:r>
                              </m:e>
                              <m:e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34,4537</m:t>
                                </m:r>
                              </m:e>
                              <m:e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−62,5287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−4.5937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1,0913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fr-CA" sz="1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ZoneTexte 8">
                <a:extLst>
                  <a:ext uri="{FF2B5EF4-FFF2-40B4-BE49-F238E27FC236}">
                    <a16:creationId xmlns:a16="http://schemas.microsoft.com/office/drawing/2014/main" id="{AB648120-BEE2-9288-F4F5-D58A9A7D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2800326"/>
                <a:ext cx="5922818" cy="917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4">
                <a:extLst>
                  <a:ext uri="{FF2B5EF4-FFF2-40B4-BE49-F238E27FC236}">
                    <a16:creationId xmlns:a16="http://schemas.microsoft.com/office/drawing/2014/main" id="{CE0444BE-0088-92B6-D967-827060F6CF61}"/>
                  </a:ext>
                </a:extLst>
              </p:cNvPr>
              <p:cNvSpPr txBox="1"/>
              <p:nvPr/>
            </p:nvSpPr>
            <p:spPr>
              <a:xfrm>
                <a:off x="325582" y="3869529"/>
                <a:ext cx="3985954" cy="886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−57.296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57.296</m:t>
                                </m:r>
                              </m:e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  <m:r>
                            <a:rPr lang="fr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fr-CA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A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fr-CA" sz="14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ZoneTexte 4">
                <a:extLst>
                  <a:ext uri="{FF2B5EF4-FFF2-40B4-BE49-F238E27FC236}">
                    <a16:creationId xmlns:a16="http://schemas.microsoft.com/office/drawing/2014/main" id="{CE0444BE-0088-92B6-D967-827060F6C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82" y="3869529"/>
                <a:ext cx="3985954" cy="886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1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FR"/>
              <a:t>n) Comparaison temporelle des systèmes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565789-DA75-B5BC-9138-981B5324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07" y="1152390"/>
            <a:ext cx="5126500" cy="3821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343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A9E29E-0BD8-2D71-FDBA-73E4D7BEF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343" y="1617644"/>
            <a:ext cx="5184576" cy="954106"/>
          </a:xfrm>
        </p:spPr>
        <p:txBody>
          <a:bodyPr/>
          <a:lstStyle/>
          <a:p>
            <a:pPr algn="ctr"/>
            <a:r>
              <a:rPr lang="en-US"/>
              <a:t>MERCI!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72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AE7923-2573-989B-95D9-8230DDDB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a) Caractéristique dynamiques(SUITE)</a:t>
            </a:r>
            <a:endParaRPr lang="en-CA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DF9BE9-5BB4-2EEE-B92F-B82D8E9A9A99}"/>
              </a:ext>
            </a:extLst>
          </p:cNvPr>
          <p:cNvSpPr txBox="1"/>
          <p:nvPr/>
        </p:nvSpPr>
        <p:spPr>
          <a:xfrm>
            <a:off x="259114" y="1155054"/>
            <a:ext cx="2385165" cy="35394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1400"/>
              <a:t>ratio =</a:t>
            </a:r>
          </a:p>
          <a:p>
            <a:r>
              <a:rPr lang="sv-SE" sz="1400"/>
              <a:t>  0.2151</a:t>
            </a:r>
          </a:p>
          <a:p>
            <a:r>
              <a:rPr lang="sv-SE" sz="1400"/>
              <a:t>  0.2151</a:t>
            </a:r>
          </a:p>
          <a:p>
            <a:r>
              <a:rPr lang="sv-SE" sz="1400"/>
              <a:t>  248.9718</a:t>
            </a:r>
          </a:p>
          <a:p>
            <a:r>
              <a:rPr lang="sv-SE" sz="1400"/>
              <a:t>  248.9718</a:t>
            </a:r>
          </a:p>
          <a:p>
            <a:endParaRPr lang="sv-SE" sz="1400"/>
          </a:p>
          <a:p>
            <a:r>
              <a:rPr lang="sv-SE" sz="1400"/>
              <a:t>FTR(PHUGOÏDE) =</a:t>
            </a:r>
          </a:p>
          <a:p>
            <a:r>
              <a:rPr lang="sv-SE" sz="1400"/>
              <a:t>       2.122 s + 1.465</a:t>
            </a:r>
          </a:p>
          <a:p>
            <a:r>
              <a:rPr lang="sv-SE" sz="1400"/>
              <a:t>  -------------------------</a:t>
            </a:r>
          </a:p>
          <a:p>
            <a:r>
              <a:rPr lang="sv-SE" sz="1400"/>
              <a:t>  s^2 + 0.02811 s + 0.04719</a:t>
            </a:r>
          </a:p>
          <a:p>
            <a:endParaRPr lang="sv-SE" sz="1400"/>
          </a:p>
          <a:p>
            <a:r>
              <a:rPr lang="en-CA" sz="1400"/>
              <a:t>FTR(MODE 2)=</a:t>
            </a:r>
          </a:p>
          <a:p>
            <a:r>
              <a:rPr lang="en-CA" sz="1400"/>
              <a:t> </a:t>
            </a:r>
          </a:p>
          <a:p>
            <a:r>
              <a:rPr lang="en-CA" sz="1400"/>
              <a:t>     142.2 s + 1048</a:t>
            </a:r>
          </a:p>
          <a:p>
            <a:r>
              <a:rPr lang="en-CA" sz="1400"/>
              <a:t>  ----------------------------</a:t>
            </a:r>
          </a:p>
          <a:p>
            <a:r>
              <a:rPr lang="en-CA" sz="1400"/>
              <a:t>  s^2 + 5.84 s + 33.74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2C835AD-03D0-15BE-6CAE-6F202F9A1DEA}"/>
              </a:ext>
            </a:extLst>
          </p:cNvPr>
          <p:cNvSpPr txBox="1"/>
          <p:nvPr/>
        </p:nvSpPr>
        <p:spPr>
          <a:xfrm>
            <a:off x="2785475" y="1152389"/>
            <a:ext cx="2376264" cy="224676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400"/>
              <a:t>--MODE 2 - ANALYTIQUE-- </a:t>
            </a:r>
          </a:p>
          <a:p>
            <a:r>
              <a:rPr lang="en-CA" sz="1400"/>
              <a:t>-------------------------------------</a:t>
            </a:r>
          </a:p>
          <a:p>
            <a:r>
              <a:rPr lang="en-CA" sz="1400" err="1"/>
              <a:t>Wn</a:t>
            </a:r>
            <a:r>
              <a:rPr lang="en-CA" sz="1400"/>
              <a:t>: 5.8084</a:t>
            </a:r>
          </a:p>
          <a:p>
            <a:r>
              <a:rPr lang="en-CA" sz="1400" err="1"/>
              <a:t>Wa</a:t>
            </a:r>
            <a:r>
              <a:rPr lang="en-CA" sz="1400"/>
              <a:t>: 5.0212</a:t>
            </a:r>
          </a:p>
          <a:p>
            <a:r>
              <a:rPr lang="en-CA" sz="1400"/>
              <a:t>zeta: 0.5027</a:t>
            </a:r>
          </a:p>
          <a:p>
            <a:r>
              <a:rPr lang="en-CA" sz="1400" err="1"/>
              <a:t>ts</a:t>
            </a:r>
            <a:r>
              <a:rPr lang="en-CA" sz="1400"/>
              <a:t>: 1.3698</a:t>
            </a:r>
          </a:p>
          <a:p>
            <a:r>
              <a:rPr lang="en-CA" sz="1400" err="1"/>
              <a:t>tp</a:t>
            </a:r>
            <a:r>
              <a:rPr lang="en-CA" sz="1400"/>
              <a:t>: 0.6256</a:t>
            </a:r>
          </a:p>
          <a:p>
            <a:r>
              <a:rPr lang="en-CA" sz="1400" err="1"/>
              <a:t>Mp</a:t>
            </a:r>
            <a:r>
              <a:rPr lang="en-CA" sz="1400"/>
              <a:t>: 16.0910</a:t>
            </a:r>
          </a:p>
          <a:p>
            <a:r>
              <a:rPr lang="en-CA" sz="1400"/>
              <a:t>------------------------------------ </a:t>
            </a:r>
          </a:p>
          <a:p>
            <a:r>
              <a:rPr lang="en-CA" sz="1400"/>
              <a:t>------------------------------------ </a:t>
            </a:r>
            <a:endParaRPr lang="en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A89F37-E9FB-FA92-431A-176A3530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35" y="1152389"/>
            <a:ext cx="3614491" cy="275717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108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61F33B-37D3-C94F-BDCE-E96656DBF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04281"/>
            <a:ext cx="8496944" cy="514350"/>
          </a:xfrm>
        </p:spPr>
        <p:txBody>
          <a:bodyPr/>
          <a:lstStyle/>
          <a:p>
            <a:r>
              <a:rPr lang="fr-FR"/>
              <a:t>b) FT non-minimale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4A7B5-A8F8-AA5B-E2AE-F48CBDD83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1018631"/>
            <a:ext cx="3358480" cy="252490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4EEC1D-DC9A-D9E7-F091-72D03C0C4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11" y="1022655"/>
            <a:ext cx="3528392" cy="264313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64B2A67-9C8D-5032-9F6E-ABFE9ED0BE1F}"/>
                  </a:ext>
                </a:extLst>
              </p:cNvPr>
              <p:cNvSpPr txBox="1"/>
              <p:nvPr/>
            </p:nvSpPr>
            <p:spPr>
              <a:xfrm>
                <a:off x="2195736" y="4120845"/>
                <a:ext cx="4104456" cy="6027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564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−3,18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+5,67</m:t>
                                  </m:r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33,95</m:t>
                                  </m:r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CA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+1,22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</a:rPr>
                                <m:t>+1,59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fr-CA" sz="160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C64B2A67-9C8D-5032-9F6E-ABFE9ED0B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120845"/>
                <a:ext cx="4104456" cy="602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>
            <a:extLst>
              <a:ext uri="{FF2B5EF4-FFF2-40B4-BE49-F238E27FC236}">
                <a16:creationId xmlns:a16="http://schemas.microsoft.com/office/drawing/2014/main" id="{B436B3F5-92C3-527D-EEE0-DB49657D6A90}"/>
              </a:ext>
            </a:extLst>
          </p:cNvPr>
          <p:cNvSpPr/>
          <p:nvPr/>
        </p:nvSpPr>
        <p:spPr bwMode="auto">
          <a:xfrm>
            <a:off x="2843808" y="2023906"/>
            <a:ext cx="504056" cy="51435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CBBEB70-1869-C032-086F-DB64E9A6DD65}"/>
              </a:ext>
            </a:extLst>
          </p:cNvPr>
          <p:cNvCxnSpPr>
            <a:cxnSpLocks/>
            <a:stCxn id="3" idx="0"/>
          </p:cNvCxnSpPr>
          <p:nvPr/>
        </p:nvCxnSpPr>
        <p:spPr bwMode="auto">
          <a:xfrm flipV="1">
            <a:off x="3095836" y="1018631"/>
            <a:ext cx="1860975" cy="10052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8C29F72-4CC6-1848-8984-3B279C082ED4}"/>
              </a:ext>
            </a:extLst>
          </p:cNvPr>
          <p:cNvCxnSpPr>
            <a:cxnSpLocks/>
            <a:stCxn id="3" idx="4"/>
          </p:cNvCxnSpPr>
          <p:nvPr/>
        </p:nvCxnSpPr>
        <p:spPr bwMode="auto">
          <a:xfrm>
            <a:off x="3095836" y="2538256"/>
            <a:ext cx="1860975" cy="11275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2621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c) Lieu des racines fait à la main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58966-C77C-C84E-8B54-9262F41E8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067694"/>
            <a:ext cx="2808312" cy="2593985"/>
          </a:xfrm>
        </p:spPr>
        <p:txBody>
          <a:bodyPr/>
          <a:lstStyle/>
          <a:p>
            <a:pPr lvl="1"/>
            <a:r>
              <a:rPr lang="fr-FR"/>
              <a:t>Pôles:</a:t>
            </a:r>
          </a:p>
          <a:p>
            <a:pPr lvl="2"/>
            <a:r>
              <a:rPr lang="fr-FR"/>
              <a:t>-2,92+5,02j</a:t>
            </a:r>
          </a:p>
          <a:p>
            <a:pPr lvl="2"/>
            <a:r>
              <a:rPr lang="fr-FR"/>
              <a:t>-2,92-5,02j</a:t>
            </a:r>
          </a:p>
          <a:p>
            <a:pPr lvl="2"/>
            <a:r>
              <a:rPr lang="fr-FR"/>
              <a:t>-0,0141+0,2168j</a:t>
            </a:r>
          </a:p>
          <a:p>
            <a:pPr lvl="2"/>
            <a:r>
              <a:rPr lang="fr-FR"/>
              <a:t>-0,0141-0,2168j</a:t>
            </a:r>
          </a:p>
          <a:p>
            <a:pPr lvl="2"/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61E0B1D-25B8-9C4A-0A97-B02C5FB88324}"/>
              </a:ext>
            </a:extLst>
          </p:cNvPr>
          <p:cNvSpPr txBox="1">
            <a:spLocks/>
          </p:cNvSpPr>
          <p:nvPr/>
        </p:nvSpPr>
        <p:spPr bwMode="auto">
          <a:xfrm>
            <a:off x="3046120" y="2067695"/>
            <a:ext cx="2016224" cy="281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fr-FR" kern="0"/>
              <a:t>Zéros:</a:t>
            </a:r>
          </a:p>
          <a:p>
            <a:pPr lvl="2"/>
            <a:r>
              <a:rPr lang="fr-FR" kern="0"/>
              <a:t>-2,6+7,56j</a:t>
            </a:r>
          </a:p>
          <a:p>
            <a:pPr lvl="2"/>
            <a:r>
              <a:rPr lang="fr-FR" kern="0"/>
              <a:t>-2,6-7,56j</a:t>
            </a:r>
          </a:p>
          <a:p>
            <a:pPr lvl="2"/>
            <a:r>
              <a:rPr lang="fr-FR" kern="0"/>
              <a:t>-0,6468</a:t>
            </a:r>
          </a:p>
          <a:p>
            <a:pPr lvl="2"/>
            <a:endParaRPr lang="fr-FR" kern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1C81D3-B077-5C94-66D2-4B90DE46F473}"/>
              </a:ext>
            </a:extLst>
          </p:cNvPr>
          <p:cNvSpPr txBox="1"/>
          <p:nvPr/>
        </p:nvSpPr>
        <p:spPr>
          <a:xfrm>
            <a:off x="899592" y="4420703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n-m = 5-4=1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687C69-3F62-6D08-2742-D856F1EB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30" y="1173732"/>
            <a:ext cx="3741171" cy="2804193"/>
          </a:xfrm>
          <a:prstGeom prst="rect">
            <a:avLst/>
          </a:prstGeom>
        </p:spPr>
      </p:pic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B95E79C-6642-1B8E-84FA-DBDC20609684}"/>
              </a:ext>
            </a:extLst>
          </p:cNvPr>
          <p:cNvCxnSpPr/>
          <p:nvPr/>
        </p:nvCxnSpPr>
        <p:spPr bwMode="auto">
          <a:xfrm flipH="1">
            <a:off x="5724128" y="2571750"/>
            <a:ext cx="18722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325877B-A93E-C13E-285B-5DDE6781DDCE}"/>
                  </a:ext>
                </a:extLst>
              </p:cNvPr>
              <p:cNvSpPr txBox="1"/>
              <p:nvPr/>
            </p:nvSpPr>
            <p:spPr>
              <a:xfrm>
                <a:off x="179512" y="1152390"/>
                <a:ext cx="4882832" cy="52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𝒑𝒓𝒐𝒑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𝟏𝟗𝟔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𝟗𝟗𝟖</m:t>
                              </m:r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𝟖𝟎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𝟒𝟓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𝟒𝟗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𝟒𝟑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𝟖𝟔𝟖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𝟑𝟑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𝟗𝟓</m:t>
                              </m:r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fr-CA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𝟐𝟐𝟒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600" b="1" i="1" smtClean="0">
                              <a:latin typeface="Cambria Math" panose="02040503050406030204" pitchFamily="18" charset="0"/>
                            </a:rPr>
                            <m:t>𝟓𝟗𝟐</m:t>
                          </m:r>
                        </m:den>
                      </m:f>
                    </m:oMath>
                  </m:oMathPara>
                </a14:m>
                <a:endParaRPr lang="fr-CA" sz="1600" b="1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325877B-A93E-C13E-285B-5DDE6781D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52390"/>
                <a:ext cx="4882832" cy="52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476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c) Lieu des racines fait à la 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2543A70-9B0C-8F4C-2B82-664836B40E4D}"/>
                  </a:ext>
                </a:extLst>
              </p:cNvPr>
              <p:cNvSpPr txBox="1"/>
              <p:nvPr/>
            </p:nvSpPr>
            <p:spPr>
              <a:xfrm>
                <a:off x="467544" y="1261236"/>
                <a:ext cx="597862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𝟏𝟗𝟔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𝟗𝟗𝟖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𝟒𝟑</m:t>
                      </m:r>
                    </m:oMath>
                  </m:oMathPara>
                </a14:m>
                <a:endParaRPr lang="fr-CA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2543A70-9B0C-8F4C-2B82-664836B40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61236"/>
                <a:ext cx="5978624" cy="377667"/>
              </a:xfrm>
              <a:prstGeom prst="rect">
                <a:avLst/>
              </a:prstGeom>
              <a:blipFill>
                <a:blip r:embed="rId3"/>
                <a:stretch>
                  <a:fillRect l="-612" r="-612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F61022E-0A39-1F5B-FFF2-1B4E5D35FC48}"/>
                  </a:ext>
                </a:extLst>
              </p:cNvPr>
              <p:cNvSpPr txBox="1"/>
              <p:nvPr/>
            </p:nvSpPr>
            <p:spPr>
              <a:xfrm>
                <a:off x="467544" y="1638903"/>
                <a:ext cx="4921668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CA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p>
                              <m:r>
                                <a:rPr lang="fr-CA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𝟓𝟖𝟖𝟔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𝟗𝟗𝟔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fr-CA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F61022E-0A39-1F5B-FFF2-1B4E5D35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638903"/>
                <a:ext cx="4921668" cy="377667"/>
              </a:xfrm>
              <a:prstGeom prst="rect">
                <a:avLst/>
              </a:prstGeom>
              <a:blipFill>
                <a:blip r:embed="rId4"/>
                <a:stretch>
                  <a:fillRect l="-867" r="-99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B553D69-DC9E-1AEC-E0FA-E9B943FFEB6E}"/>
                  </a:ext>
                </a:extLst>
              </p:cNvPr>
              <p:cNvSpPr txBox="1"/>
              <p:nvPr/>
            </p:nvSpPr>
            <p:spPr>
              <a:xfrm>
                <a:off x="467544" y="1975740"/>
                <a:ext cx="6408712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𝟖𝟔𝟖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𝟑𝟑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𝟗𝟓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𝟐𝟐𝟒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𝟓𝟗𝟐</m:t>
                      </m:r>
                    </m:oMath>
                  </m:oMathPara>
                </a14:m>
                <a:endParaRPr lang="fr-CA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AB553D69-DC9E-1AEC-E0FA-E9B943FFE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75740"/>
                <a:ext cx="6408712" cy="377667"/>
              </a:xfrm>
              <a:prstGeom prst="rect">
                <a:avLst/>
              </a:prstGeom>
              <a:blipFill>
                <a:blip r:embed="rId5"/>
                <a:stretch>
                  <a:fillRect l="-1332" r="-1332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C4127AA-F41E-3A69-99A2-30BA818F6E93}"/>
                  </a:ext>
                </a:extLst>
              </p:cNvPr>
              <p:cNvSpPr txBox="1"/>
              <p:nvPr/>
            </p:nvSpPr>
            <p:spPr>
              <a:xfrm>
                <a:off x="467544" y="2353407"/>
                <a:ext cx="5544616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′=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𝟔𝟎𝟒</m:t>
                          </m:r>
                          <m:r>
                            <a:rPr lang="fr-CA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𝟔𝟕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𝟗𝟎𝟓</m:t>
                      </m:r>
                      <m:r>
                        <a:rPr lang="fr-CA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b="1" i="1">
                          <a:latin typeface="Cambria Math" panose="02040503050406030204" pitchFamily="18" charset="0"/>
                        </a:rPr>
                        <m:t>𝟐𝟐𝟒</m:t>
                      </m:r>
                    </m:oMath>
                  </m:oMathPara>
                </a14:m>
                <a:endParaRPr lang="fr-CA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C4127AA-F41E-3A69-99A2-30BA818F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53407"/>
                <a:ext cx="5544616" cy="377667"/>
              </a:xfrm>
              <a:prstGeom prst="rect">
                <a:avLst/>
              </a:prstGeom>
              <a:blipFill>
                <a:blip r:embed="rId6"/>
                <a:stretch>
                  <a:fillRect l="-1650" r="-132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5C9C64C-981C-E841-6EB5-B49B145C4126}"/>
                  </a:ext>
                </a:extLst>
              </p:cNvPr>
              <p:cNvSpPr txBox="1"/>
              <p:nvPr/>
            </p:nvSpPr>
            <p:spPr>
              <a:xfrm>
                <a:off x="462804" y="3176757"/>
                <a:ext cx="3240360" cy="1091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𝑑𝐾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𝐷𝑁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/>
              </a:p>
              <a:p>
                <a:r>
                  <a:rPr lang="fr-CA"/>
                  <a:t> </a:t>
                </a:r>
                <a14:m>
                  <m:oMath xmlns:m="http://schemas.openxmlformats.org/officeDocument/2006/math">
                    <m:r>
                      <a:rPr lang="fr-CA" b="0" i="0" smtClean="0">
                        <a:latin typeface="Cambria Math" panose="02040503050406030204" pitchFamily="18" charset="0"/>
                      </a:rPr>
                      <m:t>0=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fr-CA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𝐷𝑁</m:t>
                    </m:r>
                    <m:r>
                      <a:rPr lang="fr-CA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fr-CA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5C9C64C-981C-E841-6EB5-B49B145C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4" y="3176757"/>
                <a:ext cx="3240360" cy="1091453"/>
              </a:xfrm>
              <a:prstGeom prst="rect">
                <a:avLst/>
              </a:prstGeom>
              <a:blipFill>
                <a:blip r:embed="rId7"/>
                <a:stretch>
                  <a:fillRect l="-753" b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4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c) Lieu des racines fait à la 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5C9C64C-981C-E841-6EB5-B49B145C4126}"/>
                  </a:ext>
                </a:extLst>
              </p:cNvPr>
              <p:cNvSpPr txBox="1"/>
              <p:nvPr/>
            </p:nvSpPr>
            <p:spPr>
              <a:xfrm>
                <a:off x="92126" y="1322551"/>
                <a:ext cx="8959748" cy="843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18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0" smtClean="0">
                              <a:latin typeface="Cambria Math" panose="02040503050406030204" pitchFamily="18" charset="0"/>
                            </a:rPr>
                            <m:t>𝐍𝐃</m:t>
                          </m:r>
                        </m:e>
                        <m:sup>
                          <m:r>
                            <a:rPr lang="fr-CA" sz="1800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CA" sz="1800" b="1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0" smtClean="0">
                              <a:latin typeface="Cambria Math" panose="02040503050406030204" pitchFamily="18" charset="0"/>
                            </a:rPr>
                            <m:t>𝐃𝐍</m:t>
                          </m:r>
                        </m:e>
                        <m:sup>
                          <m:r>
                            <a:rPr lang="fr-CA" sz="1800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CA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𝟏𝟗𝟔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𝟗𝟗𝟖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𝟒𝟑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𝟔𝟎𝟒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𝟔𝟕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𝟗𝟎𝟓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𝟐𝟐𝟒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𝟓𝟖𝟖𝟔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𝟗𝟗𝟔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𝟖𝟔𝟖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𝟑𝟑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𝟗𝟓</m:t>
                          </m:r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CA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𝟐𝟐𝟒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sz="1800" b="1" i="1">
                          <a:latin typeface="Cambria Math" panose="02040503050406030204" pitchFamily="18" charset="0"/>
                        </a:rPr>
                        <m:t>𝟓𝟗𝟐</m:t>
                      </m:r>
                      <m:r>
                        <a:rPr lang="fr-CA" sz="1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1800" b="1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5C9C64C-981C-E841-6EB5-B49B145C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" y="1322551"/>
                <a:ext cx="8959748" cy="843436"/>
              </a:xfrm>
              <a:prstGeom prst="rect">
                <a:avLst/>
              </a:prstGeom>
              <a:blipFill>
                <a:blip r:embed="rId3"/>
                <a:stretch>
                  <a:fillRect l="-88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0C4ADCCF-EA32-76F3-4DDC-9AAF5301235B}"/>
              </a:ext>
            </a:extLst>
          </p:cNvPr>
          <p:cNvSpPr txBox="1"/>
          <p:nvPr/>
        </p:nvSpPr>
        <p:spPr>
          <a:xfrm>
            <a:off x="6372200" y="2664083"/>
            <a:ext cx="4356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>
                <a:solidFill>
                  <a:srgbClr val="FF0000"/>
                </a:solidFill>
              </a:rPr>
              <a:t>*Donne ordre 6, donc Matlab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6FED7B6-8C21-5116-4535-41F277E91B2C}"/>
                  </a:ext>
                </a:extLst>
              </p:cNvPr>
              <p:cNvSpPr txBox="1"/>
              <p:nvPr/>
            </p:nvSpPr>
            <p:spPr>
              <a:xfrm>
                <a:off x="107504" y="2387084"/>
                <a:ext cx="8749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𝟏𝟗𝟔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𝟐𝟒𝟏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𝟏𝟏𝟑𝟗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𝟑𝟓𝟖𝟖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𝟑𝟑𝟑𝟒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𝟔𝟕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1800" b="1" i="0"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lang="fr-CA" sz="1800" b="1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6FED7B6-8C21-5116-4535-41F277E91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387084"/>
                <a:ext cx="8749190" cy="276999"/>
              </a:xfrm>
              <a:prstGeom prst="rect">
                <a:avLst/>
              </a:prstGeom>
              <a:blipFill>
                <a:blip r:embed="rId4"/>
                <a:stretch>
                  <a:fillRect l="-976" r="-118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BB1DD430-11DA-7C00-6391-0CC69674A8EC}"/>
              </a:ext>
            </a:extLst>
          </p:cNvPr>
          <p:cNvSpPr txBox="1"/>
          <p:nvPr/>
        </p:nvSpPr>
        <p:spPr>
          <a:xfrm>
            <a:off x="70511" y="2831708"/>
            <a:ext cx="54025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/>
              <a:t> Racine:</a:t>
            </a:r>
          </a:p>
          <a:p>
            <a:r>
              <a:rPr lang="fr-CA" sz="1800"/>
              <a:t>	-3.1177 +11.7887i		</a:t>
            </a:r>
            <a:r>
              <a:rPr lang="fr-CA" sz="1800">
                <a:solidFill>
                  <a:srgbClr val="FF0000"/>
                </a:solidFill>
              </a:rPr>
              <a:t>x</a:t>
            </a:r>
            <a:endParaRPr lang="fr-CA" sz="1800"/>
          </a:p>
          <a:p>
            <a:r>
              <a:rPr lang="fr-CA" sz="1800"/>
              <a:t>	-3.1177 -11.7887i		</a:t>
            </a:r>
            <a:r>
              <a:rPr lang="fr-CA" sz="1800">
                <a:solidFill>
                  <a:srgbClr val="FF0000"/>
                </a:solidFill>
              </a:rPr>
              <a:t>x</a:t>
            </a:r>
            <a:endParaRPr lang="fr-CA" sz="1800"/>
          </a:p>
          <a:p>
            <a:r>
              <a:rPr lang="fr-CA" sz="1800"/>
              <a:t>	-2.0492 + 3.1006i		</a:t>
            </a:r>
            <a:r>
              <a:rPr lang="fr-CA" sz="1800">
                <a:solidFill>
                  <a:srgbClr val="FF0000"/>
                </a:solidFill>
              </a:rPr>
              <a:t>x</a:t>
            </a:r>
            <a:endParaRPr lang="fr-CA" sz="1800"/>
          </a:p>
          <a:p>
            <a:r>
              <a:rPr lang="fr-CA" sz="1800"/>
              <a:t>  	-2.0492 - 3.1006i 		</a:t>
            </a:r>
            <a:r>
              <a:rPr lang="fr-CA" sz="1800">
                <a:solidFill>
                  <a:srgbClr val="FF0000"/>
                </a:solidFill>
              </a:rPr>
              <a:t>x</a:t>
            </a:r>
            <a:endParaRPr lang="fr-CA" sz="1800"/>
          </a:p>
          <a:p>
            <a:r>
              <a:rPr lang="fr-CA" sz="1800"/>
              <a:t>  	-1.3863 + 0.0000i		</a:t>
            </a:r>
            <a:r>
              <a:rPr lang="fr-CA" sz="1800">
                <a:solidFill>
                  <a:schemeClr val="bg1"/>
                </a:solidFill>
              </a:rPr>
              <a:t>←</a:t>
            </a:r>
          </a:p>
          <a:p>
            <a:r>
              <a:rPr lang="fr-CA" sz="1800"/>
              <a:t>   	+0.0198 + 0.0000i	</a:t>
            </a:r>
            <a:r>
              <a:rPr lang="fr-CA" sz="1800">
                <a:solidFill>
                  <a:srgbClr val="FF0000"/>
                </a:solidFill>
              </a:rPr>
              <a:t>x</a:t>
            </a:r>
            <a:endParaRPr lang="fr-CA" sz="1800"/>
          </a:p>
        </p:txBody>
      </p:sp>
    </p:spTree>
    <p:extLst>
      <p:ext uri="{BB962C8B-B14F-4D97-AF65-F5344CB8AC3E}">
        <p14:creationId xmlns:p14="http://schemas.microsoft.com/office/powerpoint/2010/main" val="317619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c) Lieu des racines fait à la 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11465B-3229-C68E-11C3-143BEC94489F}"/>
                  </a:ext>
                </a:extLst>
              </p:cNvPr>
              <p:cNvSpPr txBox="1"/>
              <p:nvPr/>
            </p:nvSpPr>
            <p:spPr>
              <a:xfrm>
                <a:off x="467544" y="1265711"/>
                <a:ext cx="3185679" cy="596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=180−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CA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ô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𝑙𝑒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fr-CA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∠</m:t>
                              </m:r>
                              <m:r>
                                <a:rPr lang="fr-CA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CA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fr-CA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𝑟𝑜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CA" sz="160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C911465B-3229-C68E-11C3-143BEC944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265711"/>
                <a:ext cx="3185679" cy="5962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208494AF-80B4-845E-D2A8-8A2EDE08C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41" y="1152391"/>
            <a:ext cx="4473447" cy="33530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7D560AF-BE38-1D84-8F73-453AF827D412}"/>
                  </a:ext>
                </a:extLst>
              </p:cNvPr>
              <p:cNvSpPr txBox="1"/>
              <p:nvPr/>
            </p:nvSpPr>
            <p:spPr>
              <a:xfrm>
                <a:off x="359531" y="1707654"/>
                <a:ext cx="3401703" cy="688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=180−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CA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∠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fr-CA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∠</m:t>
                              </m:r>
                              <m:r>
                                <a:rPr lang="fr-CA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CA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ô</m:t>
                              </m:r>
                              <m:r>
                                <a:rPr lang="fr-CA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</m:t>
                              </m:r>
                              <m:r>
                                <a:rPr lang="fr-CA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CA" sz="160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7D560AF-BE38-1D84-8F73-453AF827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7654"/>
                <a:ext cx="3401703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ECF688F2-524A-A218-4B29-C0FFEC0120B5}"/>
              </a:ext>
            </a:extLst>
          </p:cNvPr>
          <p:cNvSpPr txBox="1"/>
          <p:nvPr/>
        </p:nvSpPr>
        <p:spPr>
          <a:xfrm>
            <a:off x="4860032" y="186196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p1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DBC8FF-33C1-F57F-382A-3A0204464DAE}"/>
              </a:ext>
            </a:extLst>
          </p:cNvPr>
          <p:cNvSpPr txBox="1"/>
          <p:nvPr/>
        </p:nvSpPr>
        <p:spPr>
          <a:xfrm>
            <a:off x="4860032" y="350785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6772EB-DF36-B958-9490-423FF791B776}"/>
              </a:ext>
            </a:extLst>
          </p:cNvPr>
          <p:cNvSpPr txBox="1"/>
          <p:nvPr/>
        </p:nvSpPr>
        <p:spPr>
          <a:xfrm>
            <a:off x="8028384" y="282892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p4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A1BC6D-F242-E01C-CF30-BC178891799C}"/>
              </a:ext>
            </a:extLst>
          </p:cNvPr>
          <p:cNvSpPr txBox="1"/>
          <p:nvPr/>
        </p:nvSpPr>
        <p:spPr>
          <a:xfrm>
            <a:off x="8028384" y="2521148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p3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EFC399-D4CF-8052-1601-94FFF4E7CBA1}"/>
              </a:ext>
            </a:extLst>
          </p:cNvPr>
          <p:cNvSpPr txBox="1"/>
          <p:nvPr/>
        </p:nvSpPr>
        <p:spPr>
          <a:xfrm>
            <a:off x="5580112" y="1436544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z1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ABD9DD-0043-4CF7-D814-079558CA0E3A}"/>
              </a:ext>
            </a:extLst>
          </p:cNvPr>
          <p:cNvSpPr txBox="1"/>
          <p:nvPr/>
        </p:nvSpPr>
        <p:spPr>
          <a:xfrm>
            <a:off x="5541423" y="3837220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z2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731461-6E8F-B317-C709-A5AC73C92AE5}"/>
              </a:ext>
            </a:extLst>
          </p:cNvPr>
          <p:cNvSpPr txBox="1"/>
          <p:nvPr/>
        </p:nvSpPr>
        <p:spPr>
          <a:xfrm>
            <a:off x="7447457" y="282892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z3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F35CAC0-A2CE-A695-48F8-978C3A98EE70}"/>
                  </a:ext>
                </a:extLst>
              </p:cNvPr>
              <p:cNvSpPr txBox="1"/>
              <p:nvPr/>
            </p:nvSpPr>
            <p:spPr>
              <a:xfrm>
                <a:off x="467544" y="3058148"/>
                <a:ext cx="1467500" cy="265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=318</m:t>
                      </m:r>
                      <m:r>
                        <a:rPr lang="fr-CA" sz="1600" b="0" i="0" smtClean="0">
                          <a:latin typeface="Cambria Math" panose="02040503050406030204" pitchFamily="18" charset="0"/>
                        </a:rPr>
                        <m:t>,46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FF35CAC0-A2CE-A695-48F8-978C3A98E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058148"/>
                <a:ext cx="1467500" cy="265201"/>
              </a:xfrm>
              <a:prstGeom prst="rect">
                <a:avLst/>
              </a:prstGeom>
              <a:blipFill>
                <a:blip r:embed="rId6"/>
                <a:stretch>
                  <a:fillRect l="-2083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CCAA0EF-4320-F3ED-7B16-E45E00D6371F}"/>
                  </a:ext>
                </a:extLst>
              </p:cNvPr>
              <p:cNvSpPr txBox="1"/>
              <p:nvPr/>
            </p:nvSpPr>
            <p:spPr>
              <a:xfrm>
                <a:off x="467544" y="3266442"/>
                <a:ext cx="1467500" cy="265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=41,53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CCAA0EF-4320-F3ED-7B16-E45E00D63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266442"/>
                <a:ext cx="1467500" cy="265201"/>
              </a:xfrm>
              <a:prstGeom prst="rect">
                <a:avLst/>
              </a:prstGeom>
              <a:blipFill>
                <a:blip r:embed="rId7"/>
                <a:stretch>
                  <a:fillRect l="-2083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5053C-3368-171C-BFD9-6C64E1C519CD}"/>
                  </a:ext>
                </a:extLst>
              </p:cNvPr>
              <p:cNvSpPr txBox="1"/>
              <p:nvPr/>
            </p:nvSpPr>
            <p:spPr>
              <a:xfrm>
                <a:off x="467544" y="3474736"/>
                <a:ext cx="1467500" cy="265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=107,77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C8E5053C-3368-171C-BFD9-6C64E1C5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474736"/>
                <a:ext cx="1467500" cy="265201"/>
              </a:xfrm>
              <a:prstGeom prst="rect">
                <a:avLst/>
              </a:prstGeom>
              <a:blipFill>
                <a:blip r:embed="rId8"/>
                <a:stretch>
                  <a:fillRect l="-208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2E9C04A-C5E7-67F2-7A41-C02D1AF36705}"/>
                  </a:ext>
                </a:extLst>
              </p:cNvPr>
              <p:cNvSpPr txBox="1"/>
              <p:nvPr/>
            </p:nvSpPr>
            <p:spPr>
              <a:xfrm>
                <a:off x="467544" y="3683030"/>
                <a:ext cx="1467500" cy="265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=252,23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2E9C04A-C5E7-67F2-7A41-C02D1AF36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683030"/>
                <a:ext cx="1467500" cy="265201"/>
              </a:xfrm>
              <a:prstGeom prst="rect">
                <a:avLst/>
              </a:prstGeom>
              <a:blipFill>
                <a:blip r:embed="rId9"/>
                <a:stretch>
                  <a:fillRect l="-208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3D26F21-B589-A069-EA8C-2B0D25FD1B34}"/>
                  </a:ext>
                </a:extLst>
              </p:cNvPr>
              <p:cNvSpPr txBox="1"/>
              <p:nvPr/>
            </p:nvSpPr>
            <p:spPr>
              <a:xfrm>
                <a:off x="2398621" y="3048819"/>
                <a:ext cx="14675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=14,72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3D26F21-B589-A069-EA8C-2B0D25FD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21" y="3048819"/>
                <a:ext cx="1467500" cy="246221"/>
              </a:xfrm>
              <a:prstGeom prst="rect">
                <a:avLst/>
              </a:prstGeom>
              <a:blipFill>
                <a:blip r:embed="rId10"/>
                <a:stretch>
                  <a:fillRect l="-207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6AEE204-2342-8AAE-AED0-1BCEEEF679C5}"/>
                  </a:ext>
                </a:extLst>
              </p:cNvPr>
              <p:cNvSpPr txBox="1"/>
              <p:nvPr/>
            </p:nvSpPr>
            <p:spPr>
              <a:xfrm>
                <a:off x="2398621" y="3257113"/>
                <a:ext cx="14675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=245,28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6AEE204-2342-8AAE-AED0-1BCEEEF6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21" y="3257113"/>
                <a:ext cx="1467500" cy="246221"/>
              </a:xfrm>
              <a:prstGeom prst="rect">
                <a:avLst/>
              </a:prstGeom>
              <a:blipFill>
                <a:blip r:embed="rId11"/>
                <a:stretch>
                  <a:fillRect l="-207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CB5B339-F9D6-9809-A6D3-4BCDCFE5B5AD}"/>
                  </a:ext>
                </a:extLst>
              </p:cNvPr>
              <p:cNvSpPr txBox="1"/>
              <p:nvPr/>
            </p:nvSpPr>
            <p:spPr>
              <a:xfrm>
                <a:off x="2398621" y="3465407"/>
                <a:ext cx="14675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CA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=180</m:t>
                      </m:r>
                      <m:r>
                        <a:rPr lang="fr-CA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fr-CA" sz="1600" b="0"/>
              </a:p>
            </p:txBody>
          </p:sp>
        </mc:Choice>
        <mc:Fallback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CB5B339-F9D6-9809-A6D3-4BCDCFE5B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21" y="3465407"/>
                <a:ext cx="1467500" cy="246221"/>
              </a:xfrm>
              <a:prstGeom prst="rect">
                <a:avLst/>
              </a:prstGeom>
              <a:blipFill>
                <a:blip r:embed="rId12"/>
                <a:stretch>
                  <a:fillRect l="-2075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EDD50135-3A28-4A3D-C9A1-3B812F0BCE58}"/>
                  </a:ext>
                </a:extLst>
              </p14:cNvPr>
              <p14:cNvContentPartPr/>
              <p14:nvPr/>
            </p14:nvContentPartPr>
            <p14:xfrm>
              <a:off x="5288100" y="1592640"/>
              <a:ext cx="754920" cy="467280"/>
            </p14:xfrm>
          </p:contentPart>
        </mc:Choice>
        <mc:Fallback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EDD50135-3A28-4A3D-C9A1-3B812F0BCE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81983" y="1586520"/>
                <a:ext cx="767154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FF68D16C-49A4-16C7-7EFE-3C877DE427DC}"/>
                  </a:ext>
                </a:extLst>
              </p14:cNvPr>
              <p14:cNvContentPartPr/>
              <p14:nvPr/>
            </p14:nvContentPartPr>
            <p14:xfrm>
              <a:off x="5280540" y="3639960"/>
              <a:ext cx="664200" cy="533880"/>
            </p14:xfrm>
          </p:contentPart>
        </mc:Choice>
        <mc:Fallback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FF68D16C-49A4-16C7-7EFE-3C877DE427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74420" y="3633840"/>
                <a:ext cx="6764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9AB2E15C-C823-9433-E185-53D0C730E317}"/>
                  </a:ext>
                </a:extLst>
              </p14:cNvPr>
              <p14:cNvContentPartPr/>
              <p14:nvPr/>
            </p14:nvContentPartPr>
            <p14:xfrm>
              <a:off x="7008180" y="2527920"/>
              <a:ext cx="1084320" cy="392760"/>
            </p14:xfrm>
          </p:contentPart>
        </mc:Choice>
        <mc:Fallback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9AB2E15C-C823-9433-E185-53D0C730E3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02062" y="2521800"/>
                <a:ext cx="1096556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D75B4490-86EE-F419-B0E8-D9F11E5988A5}"/>
                  </a:ext>
                </a:extLst>
              </p14:cNvPr>
              <p14:cNvContentPartPr/>
              <p14:nvPr/>
            </p14:nvContentPartPr>
            <p14:xfrm>
              <a:off x="6977940" y="2863080"/>
              <a:ext cx="1099440" cy="490680"/>
            </p14:xfrm>
          </p:contentPart>
        </mc:Choice>
        <mc:Fallback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D75B4490-86EE-F419-B0E8-D9F11E5988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71820" y="2856960"/>
                <a:ext cx="1111680" cy="502920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E0F0B75C-EFE1-1829-E250-77214990C4C8}"/>
              </a:ext>
            </a:extLst>
          </p:cNvPr>
          <p:cNvCxnSpPr/>
          <p:nvPr/>
        </p:nvCxnSpPr>
        <p:spPr bwMode="auto">
          <a:xfrm>
            <a:off x="6444208" y="2396240"/>
            <a:ext cx="533732" cy="46684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400F5614-0319-73CC-3A83-CEDE6B68CA6A}"/>
              </a:ext>
            </a:extLst>
          </p:cNvPr>
          <p:cNvSpPr txBox="1"/>
          <p:nvPr/>
        </p:nvSpPr>
        <p:spPr>
          <a:xfrm>
            <a:off x="6105098" y="2126531"/>
            <a:ext cx="100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>
                <a:solidFill>
                  <a:srgbClr val="FF0000"/>
                </a:solidFill>
              </a:rPr>
              <a:t>-1,3863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0A2575BD-8537-50B7-AFD1-9301D74C33BD}"/>
                  </a:ext>
                </a:extLst>
              </p14:cNvPr>
              <p14:cNvContentPartPr/>
              <p14:nvPr/>
            </p14:nvContentPartPr>
            <p14:xfrm>
              <a:off x="5210029" y="2839735"/>
              <a:ext cx="1814400" cy="4968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0A2575BD-8537-50B7-AFD1-9301D74C33B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3909" y="2833615"/>
                <a:ext cx="182664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38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68" y="58579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fr-FR"/>
              <a:t>c) Lieu des racines fait à la main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F9B64F-8507-3432-7393-EB43530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74" y="1100140"/>
            <a:ext cx="7019156" cy="34920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1679745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F70EEE7E1E1A4A81B9D9951ED137BE" ma:contentTypeVersion="12" ma:contentTypeDescription="Crée un document." ma:contentTypeScope="" ma:versionID="722435e9742146cd7e846bbd5eeab13e">
  <xsd:schema xmlns:xsd="http://www.w3.org/2001/XMLSchema" xmlns:xs="http://www.w3.org/2001/XMLSchema" xmlns:p="http://schemas.microsoft.com/office/2006/metadata/properties" xmlns:ns3="f73a7068-e035-4bf2-9dbd-e0c2ac710ab1" xmlns:ns4="9ea63e7d-3aab-4ade-9683-5928f4d11e93" targetNamespace="http://schemas.microsoft.com/office/2006/metadata/properties" ma:root="true" ma:fieldsID="235def9711756bf8bc59db10f5ddce6b" ns3:_="" ns4:_="">
    <xsd:import namespace="f73a7068-e035-4bf2-9dbd-e0c2ac710ab1"/>
    <xsd:import namespace="9ea63e7d-3aab-4ade-9683-5928f4d11e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3a7068-e035-4bf2-9dbd-e0c2ac710a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63e7d-3aab-4ade-9683-5928f4d11e9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3a7068-e035-4bf2-9dbd-e0c2ac710ab1" xsi:nil="true"/>
  </documentManagement>
</p:properties>
</file>

<file path=customXml/itemProps1.xml><?xml version="1.0" encoding="utf-8"?>
<ds:datastoreItem xmlns:ds="http://schemas.openxmlformats.org/officeDocument/2006/customXml" ds:itemID="{A99AACFA-D7B7-496A-B887-D4ADF4379E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06293-C926-4E10-8181-A725A800EE2B}">
  <ds:schemaRefs>
    <ds:schemaRef ds:uri="9ea63e7d-3aab-4ade-9683-5928f4d11e93"/>
    <ds:schemaRef ds:uri="f73a7068-e035-4bf2-9dbd-e0c2ac710a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257EAD-3CB6-468D-95E5-4AFE1674A40A}">
  <ds:schemaRefs>
    <ds:schemaRef ds:uri="9ea63e7d-3aab-4ade-9683-5928f4d11e93"/>
    <ds:schemaRef ds:uri="f73a7068-e035-4bf2-9dbd-e0c2ac710ab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23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ThèmeUdeS</vt:lpstr>
      <vt:lpstr>APP 4 Analyse de systèmes asservis analogiques </vt:lpstr>
      <vt:lpstr>a) Caractéristique dynamiques</vt:lpstr>
      <vt:lpstr>a) Caractéristique dynamiques(SUITE)</vt:lpstr>
      <vt:lpstr>b) FT non-minimale</vt:lpstr>
      <vt:lpstr>c) Lieu des racines fait à la main</vt:lpstr>
      <vt:lpstr>c) Lieu des racines fait à la main</vt:lpstr>
      <vt:lpstr>c) Lieu des racines fait à la main</vt:lpstr>
      <vt:lpstr>c) Lieu des racines fait à la main</vt:lpstr>
      <vt:lpstr>c) Lieu des racines fait à la main</vt:lpstr>
      <vt:lpstr>d) Effet de rétroaction Kv</vt:lpstr>
      <vt:lpstr>e) Boucle interne</vt:lpstr>
      <vt:lpstr>F) Vérification des marges</vt:lpstr>
      <vt:lpstr>g) Réduction de la ft</vt:lpstr>
      <vt:lpstr>g) Réduction de la FT (l’effet de sur les paramètres standards)</vt:lpstr>
      <vt:lpstr>h) Calcul du kv du système réduit</vt:lpstr>
      <vt:lpstr>i) Comparaison lieux des racines</vt:lpstr>
      <vt:lpstr>j) Lieu des racines (effet de sur la réponse)</vt:lpstr>
      <vt:lpstr>k) design de la boucle externe: avec Bode</vt:lpstr>
      <vt:lpstr>k) Boucle externe erreur régime permanent</vt:lpstr>
      <vt:lpstr>l) Erreur régime permanent</vt:lpstr>
      <vt:lpstr>m) Calcul nouveau modèle</vt:lpstr>
      <vt:lpstr>n) Comparaison temporelle des systèmes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revision>1</cp:revision>
  <cp:lastPrinted>2017-10-30T18:08:19Z</cp:lastPrinted>
  <dcterms:created xsi:type="dcterms:W3CDTF">2017-10-17T15:18:22Z</dcterms:created>
  <dcterms:modified xsi:type="dcterms:W3CDTF">2023-10-18T16:09:49Z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0x0101004EF70EEE7E1E1A4A81B9D9951ED137BE</vt:lpwstr>
  </property>
</Properties>
</file>